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9"/>
  </p:notesMasterIdLst>
  <p:sldIdLst>
    <p:sldId id="1940" r:id="rId2"/>
    <p:sldId id="1938" r:id="rId3"/>
    <p:sldId id="1948" r:id="rId4"/>
    <p:sldId id="1949" r:id="rId5"/>
    <p:sldId id="1950" r:id="rId6"/>
    <p:sldId id="1945" r:id="rId7"/>
    <p:sldId id="1946" r:id="rId8"/>
    <p:sldId id="1947" r:id="rId9"/>
    <p:sldId id="1944" r:id="rId10"/>
    <p:sldId id="1951" r:id="rId11"/>
    <p:sldId id="1952" r:id="rId12"/>
    <p:sldId id="1953" r:id="rId13"/>
    <p:sldId id="1954" r:id="rId14"/>
    <p:sldId id="1955" r:id="rId15"/>
    <p:sldId id="1956" r:id="rId16"/>
    <p:sldId id="1957" r:id="rId17"/>
    <p:sldId id="19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0071"/>
    <a:srgbClr val="FF7676"/>
    <a:srgbClr val="6A1F60"/>
    <a:srgbClr val="CA4F67"/>
    <a:srgbClr val="0796D0"/>
    <a:srgbClr val="C60B68"/>
    <a:srgbClr val="F7D6D6"/>
    <a:srgbClr val="A69AC7"/>
    <a:srgbClr val="EACAD0"/>
    <a:srgbClr val="C50C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96" autoAdjust="0"/>
    <p:restoredTop sz="95042"/>
  </p:normalViewPr>
  <p:slideViewPr>
    <p:cSldViewPr snapToGrid="0">
      <p:cViewPr varScale="1">
        <p:scale>
          <a:sx n="109" d="100"/>
          <a:sy n="109" d="100"/>
        </p:scale>
        <p:origin x="8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5F59B-C668-4011-983E-F315D5C6132D}" type="datetimeFigureOut">
              <a:rPr lang="en-US" smtClean="0"/>
              <a:t>7/7/2023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F99F9-2769-4C52-8EE2-7278119F0A16}" type="slidenum">
              <a:rPr lang="en-US" smtClean="0"/>
              <a:t>‹#›</a:t>
            </a:fld>
            <a:endParaRPr lang="en-US" dirty="0"/>
          </a:p>
        </p:txBody>
      </p:sp>
    </p:spTree>
    <p:extLst>
      <p:ext uri="{BB962C8B-B14F-4D97-AF65-F5344CB8AC3E}">
        <p14:creationId xmlns:p14="http://schemas.microsoft.com/office/powerpoint/2010/main" val="2612925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1</a:t>
            </a:fld>
            <a:endParaRPr lang="en-US" dirty="0"/>
          </a:p>
        </p:txBody>
      </p:sp>
    </p:spTree>
    <p:extLst>
      <p:ext uri="{BB962C8B-B14F-4D97-AF65-F5344CB8AC3E}">
        <p14:creationId xmlns:p14="http://schemas.microsoft.com/office/powerpoint/2010/main" val="220926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p:txBody>
      </p:sp>
      <p:sp>
        <p:nvSpPr>
          <p:cNvPr id="4" name="Slide Number Placeholder 3"/>
          <p:cNvSpPr>
            <a:spLocks noGrp="1"/>
          </p:cNvSpPr>
          <p:nvPr>
            <p:ph type="sldNum" sz="quarter" idx="5"/>
          </p:nvPr>
        </p:nvSpPr>
        <p:spPr/>
        <p:txBody>
          <a:bodyPr/>
          <a:lstStyle/>
          <a:p>
            <a:fld id="{E98F99F9-2769-4C52-8EE2-7278119F0A16}" type="slidenum">
              <a:rPr lang="en-US" smtClean="0"/>
              <a:t>10</a:t>
            </a:fld>
            <a:endParaRPr lang="en-US" dirty="0"/>
          </a:p>
        </p:txBody>
      </p:sp>
    </p:spTree>
    <p:extLst>
      <p:ext uri="{BB962C8B-B14F-4D97-AF65-F5344CB8AC3E}">
        <p14:creationId xmlns:p14="http://schemas.microsoft.com/office/powerpoint/2010/main" val="4149022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11</a:t>
            </a:fld>
            <a:endParaRPr lang="en-US" dirty="0"/>
          </a:p>
        </p:txBody>
      </p:sp>
    </p:spTree>
    <p:extLst>
      <p:ext uri="{BB962C8B-B14F-4D97-AF65-F5344CB8AC3E}">
        <p14:creationId xmlns:p14="http://schemas.microsoft.com/office/powerpoint/2010/main" val="4059805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a:t>https://www.youtube.com/watch?v=KD_FnyqH3Lo</a:t>
            </a:r>
            <a:endParaRPr lang="en-ZA" dirty="0"/>
          </a:p>
        </p:txBody>
      </p:sp>
      <p:sp>
        <p:nvSpPr>
          <p:cNvPr id="4" name="Slide Number Placeholder 3"/>
          <p:cNvSpPr>
            <a:spLocks noGrp="1"/>
          </p:cNvSpPr>
          <p:nvPr>
            <p:ph type="sldNum" sz="quarter" idx="5"/>
          </p:nvPr>
        </p:nvSpPr>
        <p:spPr/>
        <p:txBody>
          <a:bodyPr/>
          <a:lstStyle/>
          <a:p>
            <a:fld id="{E98F99F9-2769-4C52-8EE2-7278119F0A16}" type="slidenum">
              <a:rPr lang="en-US" smtClean="0"/>
              <a:t>12</a:t>
            </a:fld>
            <a:endParaRPr lang="en-US" dirty="0"/>
          </a:p>
        </p:txBody>
      </p:sp>
    </p:spTree>
    <p:extLst>
      <p:ext uri="{BB962C8B-B14F-4D97-AF65-F5344CB8AC3E}">
        <p14:creationId xmlns:p14="http://schemas.microsoft.com/office/powerpoint/2010/main" val="146274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p:txBody>
      </p:sp>
      <p:sp>
        <p:nvSpPr>
          <p:cNvPr id="4" name="Slide Number Placeholder 3"/>
          <p:cNvSpPr>
            <a:spLocks noGrp="1"/>
          </p:cNvSpPr>
          <p:nvPr>
            <p:ph type="sldNum" sz="quarter" idx="5"/>
          </p:nvPr>
        </p:nvSpPr>
        <p:spPr/>
        <p:txBody>
          <a:bodyPr/>
          <a:lstStyle/>
          <a:p>
            <a:fld id="{E98F99F9-2769-4C52-8EE2-7278119F0A16}" type="slidenum">
              <a:rPr lang="en-US" smtClean="0"/>
              <a:t>13</a:t>
            </a:fld>
            <a:endParaRPr lang="en-US" dirty="0"/>
          </a:p>
        </p:txBody>
      </p:sp>
    </p:spTree>
    <p:extLst>
      <p:ext uri="{BB962C8B-B14F-4D97-AF65-F5344CB8AC3E}">
        <p14:creationId xmlns:p14="http://schemas.microsoft.com/office/powerpoint/2010/main" val="395950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p:txBody>
      </p:sp>
      <p:sp>
        <p:nvSpPr>
          <p:cNvPr id="4" name="Slide Number Placeholder 3"/>
          <p:cNvSpPr>
            <a:spLocks noGrp="1"/>
          </p:cNvSpPr>
          <p:nvPr>
            <p:ph type="sldNum" sz="quarter" idx="5"/>
          </p:nvPr>
        </p:nvSpPr>
        <p:spPr/>
        <p:txBody>
          <a:bodyPr/>
          <a:lstStyle/>
          <a:p>
            <a:fld id="{E98F99F9-2769-4C52-8EE2-7278119F0A16}" type="slidenum">
              <a:rPr lang="en-US" smtClean="0"/>
              <a:t>14</a:t>
            </a:fld>
            <a:endParaRPr lang="en-US" dirty="0"/>
          </a:p>
        </p:txBody>
      </p:sp>
    </p:spTree>
    <p:extLst>
      <p:ext uri="{BB962C8B-B14F-4D97-AF65-F5344CB8AC3E}">
        <p14:creationId xmlns:p14="http://schemas.microsoft.com/office/powerpoint/2010/main" val="5130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15</a:t>
            </a:fld>
            <a:endParaRPr lang="en-US" dirty="0"/>
          </a:p>
        </p:txBody>
      </p:sp>
    </p:spTree>
    <p:extLst>
      <p:ext uri="{BB962C8B-B14F-4D97-AF65-F5344CB8AC3E}">
        <p14:creationId xmlns:p14="http://schemas.microsoft.com/office/powerpoint/2010/main" val="45116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16</a:t>
            </a:fld>
            <a:endParaRPr lang="en-US" dirty="0"/>
          </a:p>
        </p:txBody>
      </p:sp>
    </p:spTree>
    <p:extLst>
      <p:ext uri="{BB962C8B-B14F-4D97-AF65-F5344CB8AC3E}">
        <p14:creationId xmlns:p14="http://schemas.microsoft.com/office/powerpoint/2010/main" val="656002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17</a:t>
            </a:fld>
            <a:endParaRPr lang="en-US" dirty="0"/>
          </a:p>
        </p:txBody>
      </p:sp>
    </p:spTree>
    <p:extLst>
      <p:ext uri="{BB962C8B-B14F-4D97-AF65-F5344CB8AC3E}">
        <p14:creationId xmlns:p14="http://schemas.microsoft.com/office/powerpoint/2010/main" val="40903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p:txBody>
      </p:sp>
      <p:sp>
        <p:nvSpPr>
          <p:cNvPr id="4" name="Slide Number Placeholder 3"/>
          <p:cNvSpPr>
            <a:spLocks noGrp="1"/>
          </p:cNvSpPr>
          <p:nvPr>
            <p:ph type="sldNum" sz="quarter" idx="5"/>
          </p:nvPr>
        </p:nvSpPr>
        <p:spPr/>
        <p:txBody>
          <a:bodyPr/>
          <a:lstStyle/>
          <a:p>
            <a:fld id="{E98F99F9-2769-4C52-8EE2-7278119F0A16}" type="slidenum">
              <a:rPr lang="en-US" smtClean="0"/>
              <a:t>2</a:t>
            </a:fld>
            <a:endParaRPr lang="en-US" dirty="0"/>
          </a:p>
        </p:txBody>
      </p:sp>
    </p:spTree>
    <p:extLst>
      <p:ext uri="{BB962C8B-B14F-4D97-AF65-F5344CB8AC3E}">
        <p14:creationId xmlns:p14="http://schemas.microsoft.com/office/powerpoint/2010/main" val="2642123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3</a:t>
            </a:fld>
            <a:endParaRPr lang="en-US" dirty="0"/>
          </a:p>
        </p:txBody>
      </p:sp>
    </p:spTree>
    <p:extLst>
      <p:ext uri="{BB962C8B-B14F-4D97-AF65-F5344CB8AC3E}">
        <p14:creationId xmlns:p14="http://schemas.microsoft.com/office/powerpoint/2010/main" val="55751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4</a:t>
            </a:fld>
            <a:endParaRPr lang="en-US" dirty="0"/>
          </a:p>
        </p:txBody>
      </p:sp>
    </p:spTree>
    <p:extLst>
      <p:ext uri="{BB962C8B-B14F-4D97-AF65-F5344CB8AC3E}">
        <p14:creationId xmlns:p14="http://schemas.microsoft.com/office/powerpoint/2010/main" val="803897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5</a:t>
            </a:fld>
            <a:endParaRPr lang="en-US" dirty="0"/>
          </a:p>
        </p:txBody>
      </p:sp>
    </p:spTree>
    <p:extLst>
      <p:ext uri="{BB962C8B-B14F-4D97-AF65-F5344CB8AC3E}">
        <p14:creationId xmlns:p14="http://schemas.microsoft.com/office/powerpoint/2010/main" val="2194138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6</a:t>
            </a:fld>
            <a:endParaRPr lang="en-US" dirty="0"/>
          </a:p>
        </p:txBody>
      </p:sp>
    </p:spTree>
    <p:extLst>
      <p:ext uri="{BB962C8B-B14F-4D97-AF65-F5344CB8AC3E}">
        <p14:creationId xmlns:p14="http://schemas.microsoft.com/office/powerpoint/2010/main" val="2963966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7</a:t>
            </a:fld>
            <a:endParaRPr lang="en-US" dirty="0"/>
          </a:p>
        </p:txBody>
      </p:sp>
    </p:spTree>
    <p:extLst>
      <p:ext uri="{BB962C8B-B14F-4D97-AF65-F5344CB8AC3E}">
        <p14:creationId xmlns:p14="http://schemas.microsoft.com/office/powerpoint/2010/main" val="491658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8</a:t>
            </a:fld>
            <a:endParaRPr lang="en-US" dirty="0"/>
          </a:p>
        </p:txBody>
      </p:sp>
    </p:spTree>
    <p:extLst>
      <p:ext uri="{BB962C8B-B14F-4D97-AF65-F5344CB8AC3E}">
        <p14:creationId xmlns:p14="http://schemas.microsoft.com/office/powerpoint/2010/main" val="2578996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https://www.figma.com/@zudrit</a:t>
            </a:r>
          </a:p>
          <a:p>
            <a:r>
              <a:rPr lang="en-ZA" dirty="0"/>
              <a:t>https://www.figma.com/@pittmandigital</a:t>
            </a:r>
          </a:p>
        </p:txBody>
      </p:sp>
      <p:sp>
        <p:nvSpPr>
          <p:cNvPr id="4" name="Slide Number Placeholder 3"/>
          <p:cNvSpPr>
            <a:spLocks noGrp="1"/>
          </p:cNvSpPr>
          <p:nvPr>
            <p:ph type="sldNum" sz="quarter" idx="5"/>
          </p:nvPr>
        </p:nvSpPr>
        <p:spPr/>
        <p:txBody>
          <a:bodyPr/>
          <a:lstStyle/>
          <a:p>
            <a:fld id="{E98F99F9-2769-4C52-8EE2-7278119F0A16}" type="slidenum">
              <a:rPr lang="en-US" smtClean="0"/>
              <a:t>9</a:t>
            </a:fld>
            <a:endParaRPr lang="en-US" dirty="0"/>
          </a:p>
        </p:txBody>
      </p:sp>
    </p:spTree>
    <p:extLst>
      <p:ext uri="{BB962C8B-B14F-4D97-AF65-F5344CB8AC3E}">
        <p14:creationId xmlns:p14="http://schemas.microsoft.com/office/powerpoint/2010/main" val="3473023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A03A7DE-E2C6-D3DE-2D3C-0E50AB453153}"/>
              </a:ext>
            </a:extLst>
          </p:cNvPr>
          <p:cNvSpPr/>
          <p:nvPr userDrawn="1"/>
        </p:nvSpPr>
        <p:spPr>
          <a:xfrm>
            <a:off x="492348" y="822701"/>
            <a:ext cx="5439251" cy="5439251"/>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Oval 5">
            <a:extLst>
              <a:ext uri="{FF2B5EF4-FFF2-40B4-BE49-F238E27FC236}">
                <a16:creationId xmlns:a16="http://schemas.microsoft.com/office/drawing/2014/main" id="{E9155AC3-4048-A012-522F-9975DD4374A4}"/>
              </a:ext>
            </a:extLst>
          </p:cNvPr>
          <p:cNvSpPr/>
          <p:nvPr userDrawn="1"/>
        </p:nvSpPr>
        <p:spPr>
          <a:xfrm>
            <a:off x="11352413" y="1318559"/>
            <a:ext cx="389835" cy="38983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Oval 8">
            <a:extLst>
              <a:ext uri="{FF2B5EF4-FFF2-40B4-BE49-F238E27FC236}">
                <a16:creationId xmlns:a16="http://schemas.microsoft.com/office/drawing/2014/main" id="{C66BC318-7E9C-A53F-C445-78301FFF7C95}"/>
              </a:ext>
            </a:extLst>
          </p:cNvPr>
          <p:cNvSpPr/>
          <p:nvPr userDrawn="1"/>
        </p:nvSpPr>
        <p:spPr>
          <a:xfrm>
            <a:off x="638841" y="5012346"/>
            <a:ext cx="837678" cy="837678"/>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Freeform 12">
            <a:extLst>
              <a:ext uri="{FF2B5EF4-FFF2-40B4-BE49-F238E27FC236}">
                <a16:creationId xmlns:a16="http://schemas.microsoft.com/office/drawing/2014/main" id="{EC2B4886-6DF6-0A57-7118-513A7AAA40F3}"/>
              </a:ext>
            </a:extLst>
          </p:cNvPr>
          <p:cNvSpPr/>
          <p:nvPr userDrawn="1"/>
        </p:nvSpPr>
        <p:spPr>
          <a:xfrm>
            <a:off x="9853347" y="0"/>
            <a:ext cx="1499066" cy="1061910"/>
          </a:xfrm>
          <a:custGeom>
            <a:avLst/>
            <a:gdLst>
              <a:gd name="connsiteX0" fmla="*/ 70097 w 1499066"/>
              <a:gd name="connsiteY0" fmla="*/ 0 h 1061910"/>
              <a:gd name="connsiteX1" fmla="*/ 1428969 w 1499066"/>
              <a:gd name="connsiteY1" fmla="*/ 0 h 1061910"/>
              <a:gd name="connsiteX2" fmla="*/ 1440164 w 1499066"/>
              <a:gd name="connsiteY2" fmla="*/ 20625 h 1061910"/>
              <a:gd name="connsiteX3" fmla="*/ 1499066 w 1499066"/>
              <a:gd name="connsiteY3" fmla="*/ 312377 h 1061910"/>
              <a:gd name="connsiteX4" fmla="*/ 749533 w 1499066"/>
              <a:gd name="connsiteY4" fmla="*/ 1061910 h 1061910"/>
              <a:gd name="connsiteX5" fmla="*/ 0 w 1499066"/>
              <a:gd name="connsiteY5" fmla="*/ 312377 h 1061910"/>
              <a:gd name="connsiteX6" fmla="*/ 58902 w 1499066"/>
              <a:gd name="connsiteY6" fmla="*/ 20625 h 10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9066" h="1061910">
                <a:moveTo>
                  <a:pt x="70097" y="0"/>
                </a:moveTo>
                <a:lnTo>
                  <a:pt x="1428969" y="0"/>
                </a:lnTo>
                <a:lnTo>
                  <a:pt x="1440164" y="20625"/>
                </a:lnTo>
                <a:cubicBezTo>
                  <a:pt x="1478092" y="110298"/>
                  <a:pt x="1499066" y="208888"/>
                  <a:pt x="1499066" y="312377"/>
                </a:cubicBezTo>
                <a:cubicBezTo>
                  <a:pt x="1499066" y="726333"/>
                  <a:pt x="1163489" y="1061910"/>
                  <a:pt x="749533" y="1061910"/>
                </a:cubicBezTo>
                <a:cubicBezTo>
                  <a:pt x="335577" y="1061910"/>
                  <a:pt x="0" y="726333"/>
                  <a:pt x="0" y="312377"/>
                </a:cubicBezTo>
                <a:cubicBezTo>
                  <a:pt x="0" y="208888"/>
                  <a:pt x="20974" y="110298"/>
                  <a:pt x="58902" y="20625"/>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4BF993BB-6145-4D1C-B438-D1350312F172}"/>
              </a:ext>
            </a:extLst>
          </p:cNvPr>
          <p:cNvSpPr>
            <a:spLocks noGrp="1"/>
          </p:cNvSpPr>
          <p:nvPr>
            <p:ph type="title"/>
          </p:nvPr>
        </p:nvSpPr>
        <p:spPr>
          <a:xfrm>
            <a:off x="6300216" y="2130552"/>
            <a:ext cx="4590288" cy="1764792"/>
          </a:xfrm>
        </p:spPr>
        <p:txBody>
          <a:bodyPr anchor="t">
            <a:noAutofit/>
          </a:bodyPr>
          <a:lstStyle>
            <a:lvl1pPr>
              <a:defRPr sz="5400" b="1">
                <a:solidFill>
                  <a:schemeClr val="tx2"/>
                </a:solidFill>
                <a:latin typeface="+mn-lt"/>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0EBEF97-3620-43B4-9D9A-099216F75396}"/>
              </a:ext>
            </a:extLst>
          </p:cNvPr>
          <p:cNvSpPr>
            <a:spLocks noGrp="1"/>
          </p:cNvSpPr>
          <p:nvPr>
            <p:ph type="pic" sz="quarter" idx="10"/>
          </p:nvPr>
        </p:nvSpPr>
        <p:spPr>
          <a:xfrm>
            <a:off x="1005840" y="1316736"/>
            <a:ext cx="4325112" cy="4325112"/>
          </a:xfrm>
          <a:noFill/>
        </p:spPr>
        <p:txBody>
          <a:bodyPr anchor="ctr">
            <a:noAutofit/>
          </a:bodyPr>
          <a:lstStyle>
            <a:lvl1pPr algn="ctr">
              <a:defRPr/>
            </a:lvl1pPr>
          </a:lstStyle>
          <a:p>
            <a:r>
              <a:rPr lang="en-US"/>
              <a:t>Click icon to add picture</a:t>
            </a:r>
            <a:endParaRPr lang="en-US" dirty="0"/>
          </a:p>
        </p:txBody>
      </p:sp>
      <p:sp>
        <p:nvSpPr>
          <p:cNvPr id="12" name="Subtitle 2">
            <a:extLst>
              <a:ext uri="{FF2B5EF4-FFF2-40B4-BE49-F238E27FC236}">
                <a16:creationId xmlns:a16="http://schemas.microsoft.com/office/drawing/2014/main" id="{64030515-78CF-D472-B3D6-9EE48BCA2662}"/>
              </a:ext>
            </a:extLst>
          </p:cNvPr>
          <p:cNvSpPr>
            <a:spLocks noGrp="1"/>
          </p:cNvSpPr>
          <p:nvPr>
            <p:ph type="subTitle" idx="1"/>
          </p:nvPr>
        </p:nvSpPr>
        <p:spPr>
          <a:xfrm>
            <a:off x="6298598" y="3895344"/>
            <a:ext cx="4591906" cy="1024128"/>
          </a:xfrm>
        </p:spPr>
        <p:txBody>
          <a:bodyPr>
            <a:noAutofit/>
          </a:bodyPr>
          <a:lstStyle>
            <a:lvl1pPr marL="0" indent="0" algn="l">
              <a:lnSpc>
                <a:spcPct val="100000"/>
              </a:lnSpc>
              <a:buNone/>
              <a:defRPr sz="2200" b="1">
                <a:solidFill>
                  <a:schemeClr val="tx2"/>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296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id="{B016AB6E-3D8A-906E-416F-9B68623EA747}"/>
              </a:ext>
            </a:extLst>
          </p:cNvPr>
          <p:cNvSpPr/>
          <p:nvPr userDrawn="1"/>
        </p:nvSpPr>
        <p:spPr>
          <a:xfrm>
            <a:off x="6912398" y="4482109"/>
            <a:ext cx="5279603" cy="2386909"/>
          </a:xfrm>
          <a:custGeom>
            <a:avLst/>
            <a:gdLst>
              <a:gd name="connsiteX0" fmla="*/ 3601541 w 5279603"/>
              <a:gd name="connsiteY0" fmla="*/ 0 h 2386909"/>
              <a:gd name="connsiteX1" fmla="*/ 5123083 w 5279603"/>
              <a:gd name="connsiteY1" fmla="*/ 307185 h 2386909"/>
              <a:gd name="connsiteX2" fmla="*/ 5279603 w 5279603"/>
              <a:gd name="connsiteY2" fmla="*/ 377947 h 2386909"/>
              <a:gd name="connsiteX3" fmla="*/ 5279603 w 5279603"/>
              <a:gd name="connsiteY3" fmla="*/ 2386909 h 2386909"/>
              <a:gd name="connsiteX4" fmla="*/ 0 w 5279603"/>
              <a:gd name="connsiteY4" fmla="*/ 2386909 h 2386909"/>
              <a:gd name="connsiteX5" fmla="*/ 78053 w 5279603"/>
              <a:gd name="connsiteY5" fmla="*/ 2214261 h 2386909"/>
              <a:gd name="connsiteX6" fmla="*/ 3601541 w 5279603"/>
              <a:gd name="connsiteY6" fmla="*/ 0 h 238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9603" h="2386909">
                <a:moveTo>
                  <a:pt x="3601541" y="0"/>
                </a:moveTo>
                <a:cubicBezTo>
                  <a:pt x="4141255" y="0"/>
                  <a:pt x="4655422" y="109382"/>
                  <a:pt x="5123083" y="307185"/>
                </a:cubicBezTo>
                <a:lnTo>
                  <a:pt x="5279603" y="377947"/>
                </a:lnTo>
                <a:lnTo>
                  <a:pt x="5279603" y="2386909"/>
                </a:lnTo>
                <a:lnTo>
                  <a:pt x="0" y="2386909"/>
                </a:lnTo>
                <a:lnTo>
                  <a:pt x="78053" y="2214261"/>
                </a:lnTo>
                <a:cubicBezTo>
                  <a:pt x="709351" y="904104"/>
                  <a:pt x="2049863" y="0"/>
                  <a:pt x="3601541"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7">
            <a:extLst>
              <a:ext uri="{FF2B5EF4-FFF2-40B4-BE49-F238E27FC236}">
                <a16:creationId xmlns:a16="http://schemas.microsoft.com/office/drawing/2014/main" id="{471EA21E-8904-9B80-6EAB-BA76819B4C23}"/>
              </a:ext>
            </a:extLst>
          </p:cNvPr>
          <p:cNvSpPr/>
          <p:nvPr userDrawn="1"/>
        </p:nvSpPr>
        <p:spPr>
          <a:xfrm>
            <a:off x="6188287" y="5875583"/>
            <a:ext cx="1499066" cy="993434"/>
          </a:xfrm>
          <a:custGeom>
            <a:avLst/>
            <a:gdLst>
              <a:gd name="connsiteX0" fmla="*/ 749533 w 1499066"/>
              <a:gd name="connsiteY0" fmla="*/ 0 h 993434"/>
              <a:gd name="connsiteX1" fmla="*/ 1499066 w 1499066"/>
              <a:gd name="connsiteY1" fmla="*/ 749533 h 993434"/>
              <a:gd name="connsiteX2" fmla="*/ 1483838 w 1499066"/>
              <a:gd name="connsiteY2" fmla="*/ 900590 h 993434"/>
              <a:gd name="connsiteX3" fmla="*/ 1455018 w 1499066"/>
              <a:gd name="connsiteY3" fmla="*/ 993434 h 993434"/>
              <a:gd name="connsiteX4" fmla="*/ 44048 w 1499066"/>
              <a:gd name="connsiteY4" fmla="*/ 993434 h 993434"/>
              <a:gd name="connsiteX5" fmla="*/ 15228 w 1499066"/>
              <a:gd name="connsiteY5" fmla="*/ 900590 h 993434"/>
              <a:gd name="connsiteX6" fmla="*/ 0 w 1499066"/>
              <a:gd name="connsiteY6" fmla="*/ 749533 h 993434"/>
              <a:gd name="connsiteX7" fmla="*/ 749533 w 1499066"/>
              <a:gd name="connsiteY7" fmla="*/ 0 h 99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9066" h="993434">
                <a:moveTo>
                  <a:pt x="749533" y="0"/>
                </a:moveTo>
                <a:cubicBezTo>
                  <a:pt x="1163489" y="0"/>
                  <a:pt x="1499066" y="335577"/>
                  <a:pt x="1499066" y="749533"/>
                </a:cubicBezTo>
                <a:cubicBezTo>
                  <a:pt x="1499066" y="801278"/>
                  <a:pt x="1493823" y="851798"/>
                  <a:pt x="1483838" y="900590"/>
                </a:cubicBezTo>
                <a:lnTo>
                  <a:pt x="1455018" y="993434"/>
                </a:lnTo>
                <a:lnTo>
                  <a:pt x="44048" y="993434"/>
                </a:lnTo>
                <a:lnTo>
                  <a:pt x="15228" y="900590"/>
                </a:lnTo>
                <a:cubicBezTo>
                  <a:pt x="5244" y="851798"/>
                  <a:pt x="0" y="801278"/>
                  <a:pt x="0" y="749533"/>
                </a:cubicBezTo>
                <a:cubicBezTo>
                  <a:pt x="0" y="335577"/>
                  <a:pt x="335577" y="0"/>
                  <a:pt x="749533"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pic>
        <p:nvPicPr>
          <p:cNvPr id="11" name="Graphic 10">
            <a:extLst>
              <a:ext uri="{FF2B5EF4-FFF2-40B4-BE49-F238E27FC236}">
                <a16:creationId xmlns:a16="http://schemas.microsoft.com/office/drawing/2014/main" id="{9CB50393-ACAA-59FB-EDD9-D6A45246EE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0080" y="5824445"/>
            <a:ext cx="735041" cy="735041"/>
          </a:xfrm>
          <a:prstGeom prst="rect">
            <a:avLst/>
          </a:prstGeom>
        </p:spPr>
      </p:pic>
    </p:spTree>
    <p:extLst>
      <p:ext uri="{BB962C8B-B14F-4D97-AF65-F5344CB8AC3E}">
        <p14:creationId xmlns:p14="http://schemas.microsoft.com/office/powerpoint/2010/main" val="253617974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 name="Title 3">
            <a:extLst>
              <a:ext uri="{FF2B5EF4-FFF2-40B4-BE49-F238E27FC236}">
                <a16:creationId xmlns:a16="http://schemas.microsoft.com/office/drawing/2014/main" id="{B5760B73-B111-FFDC-8074-91B4C106EE14}"/>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66644162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Tree>
    <p:extLst>
      <p:ext uri="{BB962C8B-B14F-4D97-AF65-F5344CB8AC3E}">
        <p14:creationId xmlns:p14="http://schemas.microsoft.com/office/powerpoint/2010/main" val="144893309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16" name="Media Placeholder 15">
            <a:extLst>
              <a:ext uri="{FF2B5EF4-FFF2-40B4-BE49-F238E27FC236}">
                <a16:creationId xmlns:a16="http://schemas.microsoft.com/office/drawing/2014/main" id="{0D165AF2-A462-FCF3-81AE-ADB955740CCB}"/>
              </a:ext>
            </a:extLst>
          </p:cNvPr>
          <p:cNvSpPr>
            <a:spLocks noGrp="1"/>
          </p:cNvSpPr>
          <p:nvPr>
            <p:ph type="media" sz="quarter" idx="10"/>
          </p:nvPr>
        </p:nvSpPr>
        <p:spPr>
          <a:xfrm>
            <a:off x="640080" y="1847088"/>
            <a:ext cx="7424928" cy="3776472"/>
          </a:xfrm>
        </p:spPr>
        <p:txBody>
          <a:bodyPr>
            <a:noAutofit/>
          </a:bodyPr>
          <a:lstStyle>
            <a:lvl1pPr>
              <a:defRPr>
                <a:solidFill>
                  <a:schemeClr val="tx2"/>
                </a:solidFill>
              </a:defRPr>
            </a:lvl1pPr>
          </a:lstStyle>
          <a:p>
            <a:r>
              <a:rPr lang="en-US"/>
              <a:t>Click icon to add media</a:t>
            </a:r>
            <a:endParaRPr lang="en-US" dirty="0"/>
          </a:p>
        </p:txBody>
      </p:sp>
      <p:sp>
        <p:nvSpPr>
          <p:cNvPr id="5" name="Freeform 2">
            <a:extLst>
              <a:ext uri="{FF2B5EF4-FFF2-40B4-BE49-F238E27FC236}">
                <a16:creationId xmlns:a16="http://schemas.microsoft.com/office/drawing/2014/main" id="{5CA8910C-D8ED-5254-9603-C499A3F69701}"/>
              </a:ext>
            </a:extLst>
          </p:cNvPr>
          <p:cNvSpPr/>
          <p:nvPr userDrawn="1"/>
        </p:nvSpPr>
        <p:spPr>
          <a:xfrm flipV="1">
            <a:off x="6483077" y="1921304"/>
            <a:ext cx="5708922" cy="4941678"/>
          </a:xfrm>
          <a:custGeom>
            <a:avLst/>
            <a:gdLst>
              <a:gd name="connsiteX0" fmla="*/ 2681883 w 4953666"/>
              <a:gd name="connsiteY0" fmla="*/ 4293658 h 4294315"/>
              <a:gd name="connsiteX1" fmla="*/ 2962801 w 4953666"/>
              <a:gd name="connsiteY1" fmla="*/ 4285537 h 4294315"/>
              <a:gd name="connsiteX2" fmla="*/ 4834127 w 4953666"/>
              <a:gd name="connsiteY2" fmla="*/ 3330444 h 4294315"/>
              <a:gd name="connsiteX3" fmla="*/ 4953666 w 4953666"/>
              <a:gd name="connsiteY3" fmla="*/ 3175947 h 4294315"/>
              <a:gd name="connsiteX4" fmla="*/ 4953666 w 4953666"/>
              <a:gd name="connsiteY4" fmla="*/ 0 h 4294315"/>
              <a:gd name="connsiteX5" fmla="*/ 481203 w 4953666"/>
              <a:gd name="connsiteY5" fmla="*/ 0 h 4294315"/>
              <a:gd name="connsiteX6" fmla="*/ 354529 w 4953666"/>
              <a:gd name="connsiteY6" fmla="*/ 200752 h 4294315"/>
              <a:gd name="connsiteX7" fmla="*/ 8771 w 4953666"/>
              <a:gd name="connsiteY7" fmla="*/ 1767440 h 4294315"/>
              <a:gd name="connsiteX8" fmla="*/ 2681883 w 4953666"/>
              <a:gd name="connsiteY8" fmla="*/ 4293658 h 429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666" h="4294315">
                <a:moveTo>
                  <a:pt x="2681883" y="4293658"/>
                </a:moveTo>
                <a:cubicBezTo>
                  <a:pt x="2774620" y="4295683"/>
                  <a:pt x="2868342" y="4293047"/>
                  <a:pt x="2962801" y="4285537"/>
                </a:cubicBezTo>
                <a:cubicBezTo>
                  <a:pt x="3718476" y="4225460"/>
                  <a:pt x="4378268" y="3864871"/>
                  <a:pt x="4834127" y="3330444"/>
                </a:cubicBezTo>
                <a:lnTo>
                  <a:pt x="4953666" y="3175947"/>
                </a:lnTo>
                <a:lnTo>
                  <a:pt x="4953666" y="0"/>
                </a:lnTo>
                <a:lnTo>
                  <a:pt x="481203" y="0"/>
                </a:lnTo>
                <a:lnTo>
                  <a:pt x="354529" y="200752"/>
                </a:lnTo>
                <a:cubicBezTo>
                  <a:pt x="94175" y="660824"/>
                  <a:pt x="-36273" y="1200867"/>
                  <a:pt x="8771" y="1767440"/>
                </a:cubicBezTo>
                <a:cubicBezTo>
                  <a:pt x="121380" y="3183873"/>
                  <a:pt x="1290828" y="4263270"/>
                  <a:pt x="2681883" y="429365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7">
            <a:extLst>
              <a:ext uri="{FF2B5EF4-FFF2-40B4-BE49-F238E27FC236}">
                <a16:creationId xmlns:a16="http://schemas.microsoft.com/office/drawing/2014/main" id="{0FCE207E-49DC-89F0-6C2E-AEDEB1A668DB}"/>
              </a:ext>
            </a:extLst>
          </p:cNvPr>
          <p:cNvSpPr/>
          <p:nvPr userDrawn="1"/>
        </p:nvSpPr>
        <p:spPr>
          <a:xfrm>
            <a:off x="11201466" y="1425943"/>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8412480" y="2715768"/>
            <a:ext cx="3364992" cy="3017520"/>
          </a:xfrm>
        </p:spPr>
        <p:txBody>
          <a:bodyPr anchor="b">
            <a:noAutofit/>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a:p>
            <a:pPr lvl="1"/>
            <a:r>
              <a:rPr lang="en-US"/>
              <a:t>Second level</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66691949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guide id="3" orient="horz" pos="35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rmAutofit/>
          </a:bodyPr>
          <a:lstStyle>
            <a:lvl1pPr algn="ctr">
              <a:defRPr sz="3200" b="1">
                <a:solidFill>
                  <a:schemeClr val="tx2"/>
                </a:solidFill>
                <a:latin typeface="+mn-lt"/>
              </a:defRPr>
            </a:lvl1pPr>
          </a:lstStyle>
          <a:p>
            <a:r>
              <a:rPr lang="en-US"/>
              <a:t>Click to edit Master title style</a:t>
            </a:r>
            <a:endParaRPr lang="en-US" dirty="0"/>
          </a:p>
        </p:txBody>
      </p:sp>
      <p:sp>
        <p:nvSpPr>
          <p:cNvPr id="6" name="Freeform 3">
            <a:extLst>
              <a:ext uri="{FF2B5EF4-FFF2-40B4-BE49-F238E27FC236}">
                <a16:creationId xmlns:a16="http://schemas.microsoft.com/office/drawing/2014/main" id="{8D76C9A2-7310-AC9A-D74B-465F4A044014}"/>
              </a:ext>
            </a:extLst>
          </p:cNvPr>
          <p:cNvSpPr/>
          <p:nvPr userDrawn="1"/>
        </p:nvSpPr>
        <p:spPr>
          <a:xfrm>
            <a:off x="8612029" y="3432619"/>
            <a:ext cx="3586781" cy="3425381"/>
          </a:xfrm>
          <a:custGeom>
            <a:avLst/>
            <a:gdLst>
              <a:gd name="connsiteX0" fmla="*/ 2057400 w 3586781"/>
              <a:gd name="connsiteY0" fmla="*/ 0 h 3425381"/>
              <a:gd name="connsiteX1" fmla="*/ 3512202 w 3586781"/>
              <a:gd name="connsiteY1" fmla="*/ 602599 h 3425381"/>
              <a:gd name="connsiteX2" fmla="*/ 3586781 w 3586781"/>
              <a:gd name="connsiteY2" fmla="*/ 684657 h 3425381"/>
              <a:gd name="connsiteX3" fmla="*/ 3586781 w 3586781"/>
              <a:gd name="connsiteY3" fmla="*/ 3425381 h 3425381"/>
              <a:gd name="connsiteX4" fmla="*/ 523691 w 3586781"/>
              <a:gd name="connsiteY4" fmla="*/ 3425381 h 3425381"/>
              <a:gd name="connsiteX5" fmla="*/ 469810 w 3586781"/>
              <a:gd name="connsiteY5" fmla="*/ 3366098 h 3425381"/>
              <a:gd name="connsiteX6" fmla="*/ 0 w 3586781"/>
              <a:gd name="connsiteY6" fmla="*/ 2057400 h 3425381"/>
              <a:gd name="connsiteX7" fmla="*/ 2057400 w 3586781"/>
              <a:gd name="connsiteY7" fmla="*/ 0 h 3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6781" h="3425381">
                <a:moveTo>
                  <a:pt x="2057400" y="0"/>
                </a:moveTo>
                <a:cubicBezTo>
                  <a:pt x="2625535" y="0"/>
                  <a:pt x="3139885" y="230282"/>
                  <a:pt x="3512202" y="602599"/>
                </a:cubicBezTo>
                <a:lnTo>
                  <a:pt x="3586781" y="684657"/>
                </a:lnTo>
                <a:lnTo>
                  <a:pt x="3586781" y="3425381"/>
                </a:lnTo>
                <a:lnTo>
                  <a:pt x="523691" y="3425381"/>
                </a:lnTo>
                <a:lnTo>
                  <a:pt x="469810" y="3366098"/>
                </a:lnTo>
                <a:cubicBezTo>
                  <a:pt x="176310" y="3010458"/>
                  <a:pt x="0" y="2554519"/>
                  <a:pt x="0" y="2057400"/>
                </a:cubicBezTo>
                <a:cubicBezTo>
                  <a:pt x="0" y="921129"/>
                  <a:pt x="921129" y="0"/>
                  <a:pt x="2057400" y="0"/>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CCC7F2D7-0500-18AD-893F-3BFF96B94526}"/>
              </a:ext>
            </a:extLst>
          </p:cNvPr>
          <p:cNvSpPr/>
          <p:nvPr userDrawn="1"/>
        </p:nvSpPr>
        <p:spPr>
          <a:xfrm>
            <a:off x="637622" y="1953365"/>
            <a:ext cx="5149695" cy="3684552"/>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1B05A4D-E9FB-4913-E53E-1DE2DC2D9B04}"/>
              </a:ext>
            </a:extLst>
          </p:cNvPr>
          <p:cNvSpPr/>
          <p:nvPr userDrawn="1"/>
        </p:nvSpPr>
        <p:spPr>
          <a:xfrm>
            <a:off x="8558269" y="6194361"/>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
            <a:extLst>
              <a:ext uri="{FF2B5EF4-FFF2-40B4-BE49-F238E27FC236}">
                <a16:creationId xmlns:a16="http://schemas.microsoft.com/office/drawing/2014/main" id="{CC1FF5F2-E394-6897-C493-6584D74D8CEB}"/>
              </a:ext>
            </a:extLst>
          </p:cNvPr>
          <p:cNvSpPr/>
          <p:nvPr userDrawn="1"/>
        </p:nvSpPr>
        <p:spPr>
          <a:xfrm rot="16200000">
            <a:off x="446860" y="-169312"/>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2">
            <a:extLst>
              <a:ext uri="{FF2B5EF4-FFF2-40B4-BE49-F238E27FC236}">
                <a16:creationId xmlns:a16="http://schemas.microsoft.com/office/drawing/2014/main" id="{D0478807-656D-4B2C-5C1E-4A08154F6567}"/>
              </a:ext>
            </a:extLst>
          </p:cNvPr>
          <p:cNvSpPr txBox="1">
            <a:spLocks/>
          </p:cNvSpPr>
          <p:nvPr userDrawn="1"/>
        </p:nvSpPr>
        <p:spPr>
          <a:xfrm>
            <a:off x="824131" y="2343177"/>
            <a:ext cx="4557428" cy="28304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4.</a:t>
            </a:r>
          </a:p>
        </p:txBody>
      </p:sp>
      <p:grpSp>
        <p:nvGrpSpPr>
          <p:cNvPr id="23" name="Group 22">
            <a:extLst>
              <a:ext uri="{FF2B5EF4-FFF2-40B4-BE49-F238E27FC236}">
                <a16:creationId xmlns:a16="http://schemas.microsoft.com/office/drawing/2014/main" id="{FA8D9022-B854-F233-7BEE-8185E402F657}"/>
              </a:ext>
            </a:extLst>
          </p:cNvPr>
          <p:cNvGrpSpPr/>
          <p:nvPr userDrawn="1"/>
        </p:nvGrpSpPr>
        <p:grpSpPr>
          <a:xfrm>
            <a:off x="1203700" y="2891437"/>
            <a:ext cx="4183547" cy="2282229"/>
            <a:chOff x="6448201" y="2832180"/>
            <a:chExt cx="4483608" cy="2139696"/>
          </a:xfrm>
        </p:grpSpPr>
        <p:cxnSp>
          <p:nvCxnSpPr>
            <p:cNvPr id="24" name="Straight Connector 23">
              <a:extLst>
                <a:ext uri="{FF2B5EF4-FFF2-40B4-BE49-F238E27FC236}">
                  <a16:creationId xmlns:a16="http://schemas.microsoft.com/office/drawing/2014/main" id="{A1459528-99D6-5A0F-AEFA-AC4E7BC126D1}"/>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5AD794-5E76-98BF-3FC7-85579E091361}"/>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DD1146-913C-8E63-E619-A08A11AAF125}"/>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43E402-60F2-D003-3878-233462D26AA9}"/>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1144528" y="2454311"/>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1144528" y="3222369"/>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1144528" y="3992637"/>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1144528" y="4775296"/>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lstStyle/>
          <a:p>
            <a:r>
              <a:rPr lang="en-US"/>
              <a:t>Click icon to add picture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167936795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5AC3F0E-B550-5DF3-6FEE-B1EFAC15A05B}"/>
              </a:ext>
            </a:extLst>
          </p:cNvPr>
          <p:cNvSpPr/>
          <p:nvPr userDrawn="1"/>
        </p:nvSpPr>
        <p:spPr>
          <a:xfrm>
            <a:off x="5622727" y="3014462"/>
            <a:ext cx="642974" cy="642974"/>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17">
            <a:extLst>
              <a:ext uri="{FF2B5EF4-FFF2-40B4-BE49-F238E27FC236}">
                <a16:creationId xmlns:a16="http://schemas.microsoft.com/office/drawing/2014/main" id="{4B8B6206-1D28-8534-BE4D-6893F8FE67B7}"/>
              </a:ext>
            </a:extLst>
          </p:cNvPr>
          <p:cNvSpPr/>
          <p:nvPr userDrawn="1"/>
        </p:nvSpPr>
        <p:spPr>
          <a:xfrm>
            <a:off x="8484620" y="5988532"/>
            <a:ext cx="2953834" cy="883756"/>
          </a:xfrm>
          <a:custGeom>
            <a:avLst/>
            <a:gdLst>
              <a:gd name="connsiteX0" fmla="*/ 1476917 w 2953834"/>
              <a:gd name="connsiteY0" fmla="*/ 0 h 883756"/>
              <a:gd name="connsiteX1" fmla="*/ 2950639 w 2953834"/>
              <a:gd name="connsiteY1" fmla="*/ 877123 h 883756"/>
              <a:gd name="connsiteX2" fmla="*/ 2953834 w 2953834"/>
              <a:gd name="connsiteY2" fmla="*/ 883756 h 883756"/>
              <a:gd name="connsiteX3" fmla="*/ 0 w 2953834"/>
              <a:gd name="connsiteY3" fmla="*/ 883756 h 883756"/>
              <a:gd name="connsiteX4" fmla="*/ 3195 w 2953834"/>
              <a:gd name="connsiteY4" fmla="*/ 877123 h 883756"/>
              <a:gd name="connsiteX5" fmla="*/ 1476917 w 2953834"/>
              <a:gd name="connsiteY5" fmla="*/ 0 h 88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3834" h="883756">
                <a:moveTo>
                  <a:pt x="1476917" y="0"/>
                </a:moveTo>
                <a:cubicBezTo>
                  <a:pt x="2113290" y="0"/>
                  <a:pt x="2666825" y="354669"/>
                  <a:pt x="2950639" y="877123"/>
                </a:cubicBezTo>
                <a:lnTo>
                  <a:pt x="2953834" y="883756"/>
                </a:lnTo>
                <a:lnTo>
                  <a:pt x="0" y="883756"/>
                </a:lnTo>
                <a:lnTo>
                  <a:pt x="3195" y="877123"/>
                </a:lnTo>
                <a:cubicBezTo>
                  <a:pt x="287009" y="354669"/>
                  <a:pt x="840544" y="0"/>
                  <a:pt x="147691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7F5405D2-9527-BA12-A7AC-4B93151CCBC5}"/>
              </a:ext>
            </a:extLst>
          </p:cNvPr>
          <p:cNvSpPr/>
          <p:nvPr userDrawn="1"/>
        </p:nvSpPr>
        <p:spPr>
          <a:xfrm>
            <a:off x="8484620" y="6069965"/>
            <a:ext cx="510053" cy="510053"/>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Freeform 10">
            <a:extLst>
              <a:ext uri="{FF2B5EF4-FFF2-40B4-BE49-F238E27FC236}">
                <a16:creationId xmlns:a16="http://schemas.microsoft.com/office/drawing/2014/main" id="{A0CC5EDC-49D4-6111-36CB-3C8A2D02A8DE}"/>
              </a:ext>
            </a:extLst>
          </p:cNvPr>
          <p:cNvSpPr/>
          <p:nvPr userDrawn="1"/>
        </p:nvSpPr>
        <p:spPr>
          <a:xfrm>
            <a:off x="0" y="0"/>
            <a:ext cx="6306096" cy="5630799"/>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noAutofit/>
          </a:bodyPr>
          <a:lstStyle/>
          <a:p>
            <a:r>
              <a:rPr lang="en-US"/>
              <a:t>Click icon to add picture</a:t>
            </a:r>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91152299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4">
            <a:extLst>
              <a:ext uri="{FF2B5EF4-FFF2-40B4-BE49-F238E27FC236}">
                <a16:creationId xmlns:a16="http://schemas.microsoft.com/office/drawing/2014/main" id="{82D433C4-79DD-42C5-9147-9E5DDECB6624}"/>
              </a:ext>
            </a:extLst>
          </p:cNvPr>
          <p:cNvSpPr/>
          <p:nvPr userDrawn="1"/>
        </p:nvSpPr>
        <p:spPr>
          <a:xfrm>
            <a:off x="8544421" y="1377730"/>
            <a:ext cx="3658597" cy="5494558"/>
          </a:xfrm>
          <a:custGeom>
            <a:avLst/>
            <a:gdLst>
              <a:gd name="connsiteX0" fmla="*/ 3224347 w 3658597"/>
              <a:gd name="connsiteY0" fmla="*/ 0 h 5494558"/>
              <a:gd name="connsiteX1" fmla="*/ 3554018 w 3658597"/>
              <a:gd name="connsiteY1" fmla="*/ 16647 h 5494558"/>
              <a:gd name="connsiteX2" fmla="*/ 3658597 w 3658597"/>
              <a:gd name="connsiteY2" fmla="*/ 29936 h 5494558"/>
              <a:gd name="connsiteX3" fmla="*/ 3658597 w 3658597"/>
              <a:gd name="connsiteY3" fmla="*/ 5494558 h 5494558"/>
              <a:gd name="connsiteX4" fmla="*/ 935531 w 3658597"/>
              <a:gd name="connsiteY4" fmla="*/ 5494558 h 5494558"/>
              <a:gd name="connsiteX5" fmla="*/ 736284 w 3658597"/>
              <a:gd name="connsiteY5" fmla="*/ 5275331 h 5494558"/>
              <a:gd name="connsiteX6" fmla="*/ 0 w 3658597"/>
              <a:gd name="connsiteY6" fmla="*/ 3224347 h 5494558"/>
              <a:gd name="connsiteX7" fmla="*/ 3224347 w 3658597"/>
              <a:gd name="connsiteY7" fmla="*/ 0 h 54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8597" h="5494558">
                <a:moveTo>
                  <a:pt x="3224347" y="0"/>
                </a:moveTo>
                <a:cubicBezTo>
                  <a:pt x="3335644" y="0"/>
                  <a:pt x="3445625" y="5639"/>
                  <a:pt x="3554018" y="16647"/>
                </a:cubicBezTo>
                <a:lnTo>
                  <a:pt x="3658597" y="29936"/>
                </a:lnTo>
                <a:lnTo>
                  <a:pt x="3658597" y="5494558"/>
                </a:lnTo>
                <a:lnTo>
                  <a:pt x="935531" y="5494558"/>
                </a:lnTo>
                <a:lnTo>
                  <a:pt x="736284" y="5275331"/>
                </a:lnTo>
                <a:cubicBezTo>
                  <a:pt x="276312" y="4717974"/>
                  <a:pt x="0" y="4003429"/>
                  <a:pt x="0" y="3224347"/>
                </a:cubicBezTo>
                <a:cubicBezTo>
                  <a:pt x="0" y="1443589"/>
                  <a:pt x="1443589" y="0"/>
                  <a:pt x="322434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12">
            <a:extLst>
              <a:ext uri="{FF2B5EF4-FFF2-40B4-BE49-F238E27FC236}">
                <a16:creationId xmlns:a16="http://schemas.microsoft.com/office/drawing/2014/main" id="{B6078FDE-6CEC-993E-3339-544DEDA6AB82}"/>
              </a:ext>
            </a:extLst>
          </p:cNvPr>
          <p:cNvSpPr/>
          <p:nvPr userDrawn="1"/>
        </p:nvSpPr>
        <p:spPr>
          <a:xfrm>
            <a:off x="-11551" y="0"/>
            <a:ext cx="1175601" cy="1651285"/>
          </a:xfrm>
          <a:custGeom>
            <a:avLst/>
            <a:gdLst>
              <a:gd name="connsiteX0" fmla="*/ 0 w 1858209"/>
              <a:gd name="connsiteY0" fmla="*/ 0 h 2610096"/>
              <a:gd name="connsiteX1" fmla="*/ 1532533 w 1858209"/>
              <a:gd name="connsiteY1" fmla="*/ 0 h 2610096"/>
              <a:gd name="connsiteX2" fmla="*/ 1579125 w 1858209"/>
              <a:gd name="connsiteY2" fmla="*/ 62307 h 2610096"/>
              <a:gd name="connsiteX3" fmla="*/ 1858209 w 1858209"/>
              <a:gd name="connsiteY3" fmla="*/ 975965 h 2610096"/>
              <a:gd name="connsiteX4" fmla="*/ 224078 w 1858209"/>
              <a:gd name="connsiteY4" fmla="*/ 2610096 h 2610096"/>
              <a:gd name="connsiteX5" fmla="*/ 56998 w 1858209"/>
              <a:gd name="connsiteY5" fmla="*/ 2601659 h 2610096"/>
              <a:gd name="connsiteX6" fmla="*/ 0 w 1858209"/>
              <a:gd name="connsiteY6" fmla="*/ 2592960 h 26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8209" h="2610096">
                <a:moveTo>
                  <a:pt x="0" y="0"/>
                </a:moveTo>
                <a:lnTo>
                  <a:pt x="1532533" y="0"/>
                </a:lnTo>
                <a:lnTo>
                  <a:pt x="1579125" y="62307"/>
                </a:lnTo>
                <a:cubicBezTo>
                  <a:pt x="1755324" y="323116"/>
                  <a:pt x="1858209" y="637525"/>
                  <a:pt x="1858209" y="975965"/>
                </a:cubicBezTo>
                <a:cubicBezTo>
                  <a:pt x="1858209" y="1878471"/>
                  <a:pt x="1126584" y="2610096"/>
                  <a:pt x="224078" y="2610096"/>
                </a:cubicBezTo>
                <a:cubicBezTo>
                  <a:pt x="167671" y="2610096"/>
                  <a:pt x="111932" y="2607238"/>
                  <a:pt x="56998" y="2601659"/>
                </a:cubicBezTo>
                <a:lnTo>
                  <a:pt x="0" y="259296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Oval 11">
            <a:extLst>
              <a:ext uri="{FF2B5EF4-FFF2-40B4-BE49-F238E27FC236}">
                <a16:creationId xmlns:a16="http://schemas.microsoft.com/office/drawing/2014/main" id="{DE6A9E29-841B-F63A-A4FB-958C2A39A40A}"/>
              </a:ext>
            </a:extLst>
          </p:cNvPr>
          <p:cNvSpPr/>
          <p:nvPr userDrawn="1"/>
        </p:nvSpPr>
        <p:spPr>
          <a:xfrm>
            <a:off x="7897386" y="4880996"/>
            <a:ext cx="1499065" cy="1499065"/>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Oval 14">
            <a:extLst>
              <a:ext uri="{FF2B5EF4-FFF2-40B4-BE49-F238E27FC236}">
                <a16:creationId xmlns:a16="http://schemas.microsoft.com/office/drawing/2014/main" id="{541E8E1F-3A86-62FC-58AB-E196456B4583}"/>
              </a:ext>
            </a:extLst>
          </p:cNvPr>
          <p:cNvSpPr/>
          <p:nvPr userDrawn="1"/>
        </p:nvSpPr>
        <p:spPr>
          <a:xfrm>
            <a:off x="651124" y="1169282"/>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754430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EA15E1F6-FCC0-B1B8-8F0A-02FAAB3F0D1E}"/>
              </a:ext>
            </a:extLst>
          </p:cNvPr>
          <p:cNvSpPr/>
          <p:nvPr userDrawn="1"/>
        </p:nvSpPr>
        <p:spPr>
          <a:xfrm>
            <a:off x="9965453" y="5422957"/>
            <a:ext cx="600979" cy="600979"/>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7">
            <a:extLst>
              <a:ext uri="{FF2B5EF4-FFF2-40B4-BE49-F238E27FC236}">
                <a16:creationId xmlns:a16="http://schemas.microsoft.com/office/drawing/2014/main" id="{8A0AB697-65DD-D82E-FD2B-BB10E141E719}"/>
              </a:ext>
            </a:extLst>
          </p:cNvPr>
          <p:cNvSpPr/>
          <p:nvPr userDrawn="1"/>
        </p:nvSpPr>
        <p:spPr>
          <a:xfrm>
            <a:off x="0" y="684941"/>
            <a:ext cx="5739305" cy="6173059"/>
          </a:xfrm>
          <a:custGeom>
            <a:avLst/>
            <a:gdLst>
              <a:gd name="connsiteX0" fmla="*/ 2105216 w 5739305"/>
              <a:gd name="connsiteY0" fmla="*/ 0 h 6173059"/>
              <a:gd name="connsiteX1" fmla="*/ 5739305 w 5739305"/>
              <a:gd name="connsiteY1" fmla="*/ 3634089 h 6173059"/>
              <a:gd name="connsiteX2" fmla="*/ 4909456 w 5739305"/>
              <a:gd name="connsiteY2" fmla="*/ 5945707 h 6173059"/>
              <a:gd name="connsiteX3" fmla="*/ 4702825 w 5739305"/>
              <a:gd name="connsiteY3" fmla="*/ 6173059 h 6173059"/>
              <a:gd name="connsiteX4" fmla="*/ 0 w 5739305"/>
              <a:gd name="connsiteY4" fmla="*/ 6173059 h 6173059"/>
              <a:gd name="connsiteX5" fmla="*/ 0 w 5739305"/>
              <a:gd name="connsiteY5" fmla="*/ 675505 h 6173059"/>
              <a:gd name="connsiteX6" fmla="*/ 73362 w 5739305"/>
              <a:gd name="connsiteY6" fmla="*/ 620646 h 6173059"/>
              <a:gd name="connsiteX7" fmla="*/ 2105216 w 5739305"/>
              <a:gd name="connsiteY7" fmla="*/ 0 h 617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9305" h="6173059">
                <a:moveTo>
                  <a:pt x="2105216" y="0"/>
                </a:moveTo>
                <a:cubicBezTo>
                  <a:pt x="4112268" y="0"/>
                  <a:pt x="5739305" y="1627037"/>
                  <a:pt x="5739305" y="3634089"/>
                </a:cubicBezTo>
                <a:cubicBezTo>
                  <a:pt x="5739305" y="4512174"/>
                  <a:pt x="5427880" y="5317522"/>
                  <a:pt x="4909456" y="5945707"/>
                </a:cubicBezTo>
                <a:lnTo>
                  <a:pt x="4702825" y="6173059"/>
                </a:lnTo>
                <a:lnTo>
                  <a:pt x="0" y="6173059"/>
                </a:lnTo>
                <a:lnTo>
                  <a:pt x="0" y="675505"/>
                </a:lnTo>
                <a:lnTo>
                  <a:pt x="73362" y="620646"/>
                </a:lnTo>
                <a:cubicBezTo>
                  <a:pt x="653367" y="228802"/>
                  <a:pt x="1352572" y="0"/>
                  <a:pt x="2105216"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Oval 38">
            <a:extLst>
              <a:ext uri="{FF2B5EF4-FFF2-40B4-BE49-F238E27FC236}">
                <a16:creationId xmlns:a16="http://schemas.microsoft.com/office/drawing/2014/main" id="{6DF637CE-F1AA-EB3D-67EB-815F56FFB509}"/>
              </a:ext>
            </a:extLst>
          </p:cNvPr>
          <p:cNvSpPr/>
          <p:nvPr userDrawn="1"/>
        </p:nvSpPr>
        <p:spPr>
          <a:xfrm>
            <a:off x="3500869" y="447695"/>
            <a:ext cx="1499065" cy="1499065"/>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C7F2D7-0500-18AD-893F-3BFF96B94526}"/>
              </a:ext>
            </a:extLst>
          </p:cNvPr>
          <p:cNvSpPr/>
          <p:nvPr userDrawn="1"/>
        </p:nvSpPr>
        <p:spPr>
          <a:xfrm>
            <a:off x="6412386" y="1273861"/>
            <a:ext cx="5149695" cy="4264053"/>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7155536" y="1605845"/>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7155536" y="2373903"/>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7155536" y="3144171"/>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7155536" y="3926830"/>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grpSp>
        <p:nvGrpSpPr>
          <p:cNvPr id="4" name="Group 3">
            <a:extLst>
              <a:ext uri="{FF2B5EF4-FFF2-40B4-BE49-F238E27FC236}">
                <a16:creationId xmlns:a16="http://schemas.microsoft.com/office/drawing/2014/main" id="{E93D01B9-382B-1FFC-B0E8-50A5B1AA53F2}"/>
              </a:ext>
            </a:extLst>
          </p:cNvPr>
          <p:cNvGrpSpPr/>
          <p:nvPr userDrawn="1"/>
        </p:nvGrpSpPr>
        <p:grpSpPr>
          <a:xfrm>
            <a:off x="7155536" y="2000952"/>
            <a:ext cx="3844355" cy="3094988"/>
            <a:chOff x="6448201" y="2832180"/>
            <a:chExt cx="4489704" cy="2901696"/>
          </a:xfrm>
        </p:grpSpPr>
        <p:cxnSp>
          <p:nvCxnSpPr>
            <p:cNvPr id="5" name="Straight Connector 4">
              <a:extLst>
                <a:ext uri="{FF2B5EF4-FFF2-40B4-BE49-F238E27FC236}">
                  <a16:creationId xmlns:a16="http://schemas.microsoft.com/office/drawing/2014/main" id="{2DE06067-B8E1-70ED-D2D3-44CF8CDCDA07}"/>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0DAD0A-6F95-3AC2-7012-1BFF86880C36}"/>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8BE1B0-4E81-D3BC-6252-7981ADD19C22}"/>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02BDCE-1B33-A927-9656-8B1F13D3E546}"/>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0822DF-56EF-F16B-1D58-9C3EAC7944A0}"/>
                </a:ext>
              </a:extLst>
            </p:cNvPr>
            <p:cNvCxnSpPr>
              <a:cxnSpLocks/>
            </p:cNvCxnSpPr>
            <p:nvPr/>
          </p:nvCxnSpPr>
          <p:spPr>
            <a:xfrm>
              <a:off x="6460393" y="5733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 name="Content Placeholder 2">
            <a:extLst>
              <a:ext uri="{FF2B5EF4-FFF2-40B4-BE49-F238E27FC236}">
                <a16:creationId xmlns:a16="http://schemas.microsoft.com/office/drawing/2014/main" id="{B70A54A3-3D1B-FF08-2460-114DA5BF6D5A}"/>
              </a:ext>
            </a:extLst>
          </p:cNvPr>
          <p:cNvSpPr txBox="1">
            <a:spLocks/>
          </p:cNvSpPr>
          <p:nvPr userDrawn="1"/>
        </p:nvSpPr>
        <p:spPr>
          <a:xfrm>
            <a:off x="6812124" y="1474457"/>
            <a:ext cx="4187767" cy="406564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4.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5.</a:t>
            </a:r>
          </a:p>
        </p:txBody>
      </p:sp>
      <p:sp>
        <p:nvSpPr>
          <p:cNvPr id="28" name="Text Placeholder 17">
            <a:extLst>
              <a:ext uri="{FF2B5EF4-FFF2-40B4-BE49-F238E27FC236}">
                <a16:creationId xmlns:a16="http://schemas.microsoft.com/office/drawing/2014/main" id="{6FF71D66-09F6-C545-173C-E4918A91F006}"/>
              </a:ext>
            </a:extLst>
          </p:cNvPr>
          <p:cNvSpPr>
            <a:spLocks noGrp="1"/>
          </p:cNvSpPr>
          <p:nvPr>
            <p:ph type="body" sz="quarter" idx="18"/>
          </p:nvPr>
        </p:nvSpPr>
        <p:spPr>
          <a:xfrm>
            <a:off x="7155536" y="4693042"/>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pic>
        <p:nvPicPr>
          <p:cNvPr id="37" name="Picture Placeholder 10">
            <a:extLst>
              <a:ext uri="{FF2B5EF4-FFF2-40B4-BE49-F238E27FC236}">
                <a16:creationId xmlns:a16="http://schemas.microsoft.com/office/drawing/2014/main" id="{670B5801-42BD-259B-180E-B4706551C0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10406331" y="598826"/>
            <a:ext cx="2384497" cy="1186841"/>
          </a:xfrm>
          <a:prstGeom prst="rect">
            <a:avLst/>
          </a:prstGeom>
          <a:noFill/>
          <a:effectLst>
            <a:outerShdw blurRad="66753" dist="39609" dir="12780000" sx="101109" sy="101109" algn="t" rotWithShape="0">
              <a:prstClr val="black">
                <a:alpha val="17409"/>
              </a:prstClr>
            </a:outerShdw>
          </a:effectLst>
        </p:spPr>
      </p:pic>
    </p:spTree>
    <p:extLst>
      <p:ext uri="{BB962C8B-B14F-4D97-AF65-F5344CB8AC3E}">
        <p14:creationId xmlns:p14="http://schemas.microsoft.com/office/powerpoint/2010/main" val="2078635403"/>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22">
            <a:extLst>
              <a:ext uri="{FF2B5EF4-FFF2-40B4-BE49-F238E27FC236}">
                <a16:creationId xmlns:a16="http://schemas.microsoft.com/office/drawing/2014/main" id="{CCB0938D-C7B4-782B-BFAF-F503DE1CAEF0}"/>
              </a:ext>
            </a:extLst>
          </p:cNvPr>
          <p:cNvSpPr/>
          <p:nvPr userDrawn="1"/>
        </p:nvSpPr>
        <p:spPr>
          <a:xfrm>
            <a:off x="-14287" y="4334114"/>
            <a:ext cx="1149441" cy="1499066"/>
          </a:xfrm>
          <a:custGeom>
            <a:avLst/>
            <a:gdLst>
              <a:gd name="connsiteX0" fmla="*/ 399908 w 1149441"/>
              <a:gd name="connsiteY0" fmla="*/ 0 h 1499066"/>
              <a:gd name="connsiteX1" fmla="*/ 1149441 w 1149441"/>
              <a:gd name="connsiteY1" fmla="*/ 749533 h 1499066"/>
              <a:gd name="connsiteX2" fmla="*/ 399908 w 1149441"/>
              <a:gd name="connsiteY2" fmla="*/ 1499066 h 1499066"/>
              <a:gd name="connsiteX3" fmla="*/ 108156 w 1149441"/>
              <a:gd name="connsiteY3" fmla="*/ 1440164 h 1499066"/>
              <a:gd name="connsiteX4" fmla="*/ 0 w 1149441"/>
              <a:gd name="connsiteY4" fmla="*/ 1381459 h 1499066"/>
              <a:gd name="connsiteX5" fmla="*/ 0 w 1149441"/>
              <a:gd name="connsiteY5" fmla="*/ 117607 h 1499066"/>
              <a:gd name="connsiteX6" fmla="*/ 108156 w 1149441"/>
              <a:gd name="connsiteY6" fmla="*/ 58902 h 1499066"/>
              <a:gd name="connsiteX7" fmla="*/ 399908 w 1149441"/>
              <a:gd name="connsiteY7" fmla="*/ 0 h 149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9441" h="1499066">
                <a:moveTo>
                  <a:pt x="399908" y="0"/>
                </a:moveTo>
                <a:cubicBezTo>
                  <a:pt x="813864" y="0"/>
                  <a:pt x="1149441" y="335577"/>
                  <a:pt x="1149441" y="749533"/>
                </a:cubicBezTo>
                <a:cubicBezTo>
                  <a:pt x="1149441" y="1163489"/>
                  <a:pt x="813864" y="1499066"/>
                  <a:pt x="399908" y="1499066"/>
                </a:cubicBezTo>
                <a:cubicBezTo>
                  <a:pt x="296419" y="1499066"/>
                  <a:pt x="197829" y="1478093"/>
                  <a:pt x="108156" y="1440164"/>
                </a:cubicBezTo>
                <a:lnTo>
                  <a:pt x="0" y="1381459"/>
                </a:lnTo>
                <a:lnTo>
                  <a:pt x="0" y="117607"/>
                </a:lnTo>
                <a:lnTo>
                  <a:pt x="108156" y="58902"/>
                </a:lnTo>
                <a:cubicBezTo>
                  <a:pt x="197829" y="20974"/>
                  <a:pt x="296419" y="0"/>
                  <a:pt x="399908"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9">
            <a:extLst>
              <a:ext uri="{FF2B5EF4-FFF2-40B4-BE49-F238E27FC236}">
                <a16:creationId xmlns:a16="http://schemas.microsoft.com/office/drawing/2014/main" id="{27AD3143-C49E-0951-0DB8-A9ABF0AB7E13}"/>
              </a:ext>
            </a:extLst>
          </p:cNvPr>
          <p:cNvSpPr/>
          <p:nvPr userDrawn="1"/>
        </p:nvSpPr>
        <p:spPr>
          <a:xfrm>
            <a:off x="6018661" y="-1535"/>
            <a:ext cx="6184356" cy="5906209"/>
          </a:xfrm>
          <a:custGeom>
            <a:avLst/>
            <a:gdLst>
              <a:gd name="connsiteX0" fmla="*/ 605352 w 6184356"/>
              <a:gd name="connsiteY0" fmla="*/ 0 h 5906209"/>
              <a:gd name="connsiteX1" fmla="*/ 6184356 w 6184356"/>
              <a:gd name="connsiteY1" fmla="*/ 0 h 5906209"/>
              <a:gd name="connsiteX2" fmla="*/ 6184356 w 6184356"/>
              <a:gd name="connsiteY2" fmla="*/ 5104584 h 5906209"/>
              <a:gd name="connsiteX3" fmla="*/ 5989771 w 6184356"/>
              <a:gd name="connsiteY3" fmla="*/ 5250092 h 5906209"/>
              <a:gd name="connsiteX4" fmla="*/ 3841790 w 6184356"/>
              <a:gd name="connsiteY4" fmla="*/ 5906209 h 5906209"/>
              <a:gd name="connsiteX5" fmla="*/ 0 w 6184356"/>
              <a:gd name="connsiteY5" fmla="*/ 2064419 h 5906209"/>
              <a:gd name="connsiteX6" fmla="*/ 463684 w 6184356"/>
              <a:gd name="connsiteY6" fmla="*/ 233194 h 590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84356" h="5906209">
                <a:moveTo>
                  <a:pt x="605352" y="0"/>
                </a:moveTo>
                <a:lnTo>
                  <a:pt x="6184356" y="0"/>
                </a:lnTo>
                <a:lnTo>
                  <a:pt x="6184356" y="5104584"/>
                </a:lnTo>
                <a:lnTo>
                  <a:pt x="5989771" y="5250092"/>
                </a:lnTo>
                <a:cubicBezTo>
                  <a:pt x="5376618" y="5664330"/>
                  <a:pt x="4637451" y="5906209"/>
                  <a:pt x="3841790" y="5906209"/>
                </a:cubicBezTo>
                <a:cubicBezTo>
                  <a:pt x="1720028" y="5906209"/>
                  <a:pt x="0" y="4186181"/>
                  <a:pt x="0" y="2064419"/>
                </a:cubicBezTo>
                <a:cubicBezTo>
                  <a:pt x="0" y="1401369"/>
                  <a:pt x="167972" y="777550"/>
                  <a:pt x="463684" y="23319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pic>
        <p:nvPicPr>
          <p:cNvPr id="16" name="Picture Placeholder 10">
            <a:extLst>
              <a:ext uri="{FF2B5EF4-FFF2-40B4-BE49-F238E27FC236}">
                <a16:creationId xmlns:a16="http://schemas.microsoft.com/office/drawing/2014/main" id="{354EAA14-8DA6-82B8-268B-6AC90131138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2964226" y="-5834"/>
            <a:ext cx="2384497" cy="1186841"/>
          </a:xfrm>
          <a:prstGeom prst="rect">
            <a:avLst/>
          </a:prstGeom>
          <a:noFill/>
          <a:effectLst>
            <a:outerShdw blurRad="66753" dist="39609" dir="12780000" sx="101109" sy="101109" algn="t" rotWithShape="0">
              <a:prstClr val="black">
                <a:alpha val="17409"/>
              </a:prstClr>
            </a:outerShdw>
          </a:effectLst>
        </p:spPr>
      </p:pic>
      <p:sp>
        <p:nvSpPr>
          <p:cNvPr id="22" name="Oval 21">
            <a:extLst>
              <a:ext uri="{FF2B5EF4-FFF2-40B4-BE49-F238E27FC236}">
                <a16:creationId xmlns:a16="http://schemas.microsoft.com/office/drawing/2014/main" id="{91F142C3-F309-0D74-D5C5-3EAB19D43031}"/>
              </a:ext>
            </a:extLst>
          </p:cNvPr>
          <p:cNvSpPr/>
          <p:nvPr userDrawn="1"/>
        </p:nvSpPr>
        <p:spPr>
          <a:xfrm>
            <a:off x="5689666" y="1067784"/>
            <a:ext cx="635955" cy="63595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6778155"/>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3">
            <a:extLst>
              <a:ext uri="{FF2B5EF4-FFF2-40B4-BE49-F238E27FC236}">
                <a16:creationId xmlns:a16="http://schemas.microsoft.com/office/drawing/2014/main" id="{3444D42C-1BDD-684F-2ED7-CBF2B31FA0BD}"/>
              </a:ext>
            </a:extLst>
          </p:cNvPr>
          <p:cNvSpPr/>
          <p:nvPr userDrawn="1"/>
        </p:nvSpPr>
        <p:spPr>
          <a:xfrm>
            <a:off x="0" y="-11017"/>
            <a:ext cx="5797960" cy="5177077"/>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2B266F6B-F29A-5957-62EB-27F8C2FAEB4C}"/>
              </a:ext>
            </a:extLst>
          </p:cNvPr>
          <p:cNvSpPr/>
          <p:nvPr userDrawn="1"/>
        </p:nvSpPr>
        <p:spPr>
          <a:xfrm>
            <a:off x="5282616" y="378865"/>
            <a:ext cx="813384" cy="813384"/>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10">
            <a:extLst>
              <a:ext uri="{FF2B5EF4-FFF2-40B4-BE49-F238E27FC236}">
                <a16:creationId xmlns:a16="http://schemas.microsoft.com/office/drawing/2014/main" id="{C18B912F-D300-065E-2807-E2EA07EBA5B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63206" y="5671159"/>
            <a:ext cx="2384497" cy="1186841"/>
          </a:xfrm>
          <a:prstGeom prst="rect">
            <a:avLst/>
          </a:prstGeom>
          <a:noFill/>
          <a:effectLst>
            <a:outerShdw blurRad="66753" dist="39609" dir="12780000" sx="101109" sy="101109" algn="t" rotWithShape="0">
              <a:prstClr val="black">
                <a:alpha val="17409"/>
              </a:prstClr>
            </a:outerShdw>
          </a:effectLst>
        </p:spPr>
      </p:pic>
      <p:sp>
        <p:nvSpPr>
          <p:cNvPr id="13" name="Oval 12">
            <a:extLst>
              <a:ext uri="{FF2B5EF4-FFF2-40B4-BE49-F238E27FC236}">
                <a16:creationId xmlns:a16="http://schemas.microsoft.com/office/drawing/2014/main" id="{10AC709F-F9A3-D8F0-A42E-A2C94191DFC0}"/>
              </a:ext>
            </a:extLst>
          </p:cNvPr>
          <p:cNvSpPr/>
          <p:nvPr userDrawn="1"/>
        </p:nvSpPr>
        <p:spPr>
          <a:xfrm>
            <a:off x="6875619" y="5909834"/>
            <a:ext cx="397747" cy="397747"/>
          </a:xfrm>
          <a:prstGeom prst="ellipse">
            <a:avLst/>
          </a:prstGeom>
          <a:solidFill>
            <a:schemeClr val="accent6">
              <a:alpha val="303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7803514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02874483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9496" y="6126480"/>
            <a:ext cx="4114800" cy="365125"/>
          </a:xfrm>
          <a:prstGeom prst="rect">
            <a:avLst/>
          </a:prstGeom>
        </p:spPr>
        <p:txBody>
          <a:bodyPr vert="horz" lIns="91440" tIns="45720" rIns="91440" bIns="45720" rtlCol="0" anchor="ctr">
            <a:noAutofit/>
          </a:bodyPr>
          <a:lstStyle>
            <a:lvl1pPr algn="l">
              <a:defRPr sz="1400" baseline="0">
                <a:solidFill>
                  <a:schemeClr val="bg2">
                    <a:lumMod val="50000"/>
                  </a:schemeClr>
                </a:solidFill>
              </a:defRPr>
            </a:lvl1pPr>
          </a:lstStyle>
          <a:p>
            <a:endParaRPr lang="en-US" dirty="0"/>
          </a:p>
        </p:txBody>
      </p:sp>
      <p:sp>
        <p:nvSpPr>
          <p:cNvPr id="6" name="Slide Number Placeholder 5"/>
          <p:cNvSpPr>
            <a:spLocks noGrp="1"/>
          </p:cNvSpPr>
          <p:nvPr>
            <p:ph type="sldNum" sz="quarter" idx="4"/>
          </p:nvPr>
        </p:nvSpPr>
        <p:spPr>
          <a:xfrm>
            <a:off x="8897112" y="6190487"/>
            <a:ext cx="2743200" cy="365760"/>
          </a:xfrm>
          <a:prstGeom prst="rect">
            <a:avLst/>
          </a:prstGeom>
        </p:spPr>
        <p:txBody>
          <a:bodyPr vert="horz" lIns="91440" tIns="45720" rIns="91440" bIns="45720" rtlCol="0" anchor="ctr">
            <a:noAutofit/>
          </a:bodyPr>
          <a:lstStyle>
            <a:lvl1pPr algn="r">
              <a:defRPr sz="1200" baseline="0">
                <a:solidFill>
                  <a:schemeClr val="tx1">
                    <a:lumMod val="65000"/>
                    <a:lumOff val="35000"/>
                  </a:schemeClr>
                </a:solidFill>
              </a:defRPr>
            </a:lvl1pPr>
          </a:lstStyle>
          <a:p>
            <a:fld id="{D1BC2EDA-D519-4F34-BF3F-BFFF500F4B03}" type="slidenum">
              <a:rPr lang="en-US" smtClean="0"/>
              <a:t>‹#›</a:t>
            </a:fld>
            <a:endParaRPr lang="en-US" dirty="0"/>
          </a:p>
        </p:txBody>
      </p:sp>
    </p:spTree>
    <p:extLst>
      <p:ext uri="{BB962C8B-B14F-4D97-AF65-F5344CB8AC3E}">
        <p14:creationId xmlns:p14="http://schemas.microsoft.com/office/powerpoint/2010/main" val="2240362562"/>
      </p:ext>
    </p:extLst>
  </p:cSld>
  <p:clrMap bg1="lt1" tx1="dk1" bg2="lt2" tx2="dk2" accent1="accent1" accent2="accent2" accent3="accent3" accent4="accent4" accent5="accent5" accent6="accent6" hlink="hlink" folHlink="folHlink"/>
  <p:sldLayoutIdLst>
    <p:sldLayoutId id="2147483663"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gif"/></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6300215" y="2130552"/>
            <a:ext cx="4803213" cy="1764792"/>
          </a:xfrm>
        </p:spPr>
        <p:txBody>
          <a:bodyPr anchor="t">
            <a:normAutofit fontScale="90000"/>
          </a:bodyPr>
          <a:lstStyle/>
          <a:p>
            <a:r>
              <a:rPr lang="en-US" dirty="0"/>
              <a:t>Power Platform What’s new?</a:t>
            </a:r>
          </a:p>
        </p:txBody>
      </p:sp>
      <p:sp>
        <p:nvSpPr>
          <p:cNvPr id="18" name="Subtitle 17">
            <a:extLst>
              <a:ext uri="{FF2B5EF4-FFF2-40B4-BE49-F238E27FC236}">
                <a16:creationId xmlns:a16="http://schemas.microsoft.com/office/drawing/2014/main" id="{57D62F16-F75C-6B98-2080-BECC2DE82C16}"/>
              </a:ext>
            </a:extLst>
          </p:cNvPr>
          <p:cNvSpPr>
            <a:spLocks noGrp="1"/>
          </p:cNvSpPr>
          <p:nvPr>
            <p:ph type="subTitle" idx="1"/>
          </p:nvPr>
        </p:nvSpPr>
        <p:spPr>
          <a:xfrm>
            <a:off x="6298598" y="3895344"/>
            <a:ext cx="4591906" cy="1024128"/>
          </a:xfrm>
        </p:spPr>
        <p:txBody>
          <a:bodyPr>
            <a:normAutofit/>
          </a:bodyPr>
          <a:lstStyle/>
          <a:p>
            <a:r>
              <a:rPr lang="en-US" b="1" dirty="0"/>
              <a:t>Let’s look at some key take-aways from Build this year.</a:t>
            </a:r>
          </a:p>
        </p:txBody>
      </p:sp>
      <p:pic>
        <p:nvPicPr>
          <p:cNvPr id="12" name="Picture 11">
            <a:extLst>
              <a:ext uri="{FF2B5EF4-FFF2-40B4-BE49-F238E27FC236}">
                <a16:creationId xmlns:a16="http://schemas.microsoft.com/office/drawing/2014/main" id="{CAA4AD11-9D6B-0984-5262-FBE0165267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517" y="11602"/>
            <a:ext cx="8045291" cy="6858000"/>
          </a:xfrm>
          <a:prstGeom prst="rect">
            <a:avLst/>
          </a:prstGeom>
        </p:spPr>
      </p:pic>
    </p:spTree>
    <p:extLst>
      <p:ext uri="{BB962C8B-B14F-4D97-AF65-F5344CB8AC3E}">
        <p14:creationId xmlns:p14="http://schemas.microsoft.com/office/powerpoint/2010/main" val="3505199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6096001" y="2130552"/>
            <a:ext cx="5594630" cy="1764792"/>
          </a:xfrm>
        </p:spPr>
        <p:txBody>
          <a:bodyPr/>
          <a:lstStyle/>
          <a:p>
            <a:r>
              <a:rPr lang="en-US" dirty="0"/>
              <a:t>Power Automate Desktop Flow custom actions</a:t>
            </a:r>
          </a:p>
        </p:txBody>
      </p:sp>
      <p:pic>
        <p:nvPicPr>
          <p:cNvPr id="6" name="Picture 5">
            <a:extLst>
              <a:ext uri="{FF2B5EF4-FFF2-40B4-BE49-F238E27FC236}">
                <a16:creationId xmlns:a16="http://schemas.microsoft.com/office/drawing/2014/main" id="{F0EBA20C-5D58-3D02-6FEF-C2F7969E27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747252"/>
            <a:ext cx="6858000" cy="6858000"/>
          </a:xfrm>
          <a:prstGeom prst="rect">
            <a:avLst/>
          </a:prstGeom>
        </p:spPr>
      </p:pic>
    </p:spTree>
    <p:extLst>
      <p:ext uri="{BB962C8B-B14F-4D97-AF65-F5344CB8AC3E}">
        <p14:creationId xmlns:p14="http://schemas.microsoft.com/office/powerpoint/2010/main" val="195795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67AB765-3A7D-760D-98E2-A4F1F3AA744F}"/>
              </a:ext>
            </a:extLst>
          </p:cNvPr>
          <p:cNvSpPr>
            <a:spLocks noGrp="1"/>
          </p:cNvSpPr>
          <p:nvPr>
            <p:ph type="title"/>
          </p:nvPr>
        </p:nvSpPr>
        <p:spPr>
          <a:xfrm>
            <a:off x="521208" y="566928"/>
            <a:ext cx="11119104" cy="640080"/>
          </a:xfrm>
        </p:spPr>
        <p:txBody>
          <a:bodyPr vert="horz" lIns="91440" tIns="45720" rIns="91440" bIns="45720" rtlCol="0" anchor="t" anchorCtr="0">
            <a:normAutofit/>
          </a:bodyPr>
          <a:lstStyle/>
          <a:p>
            <a:r>
              <a:rPr lang="en-US" dirty="0"/>
              <a:t>Desktop Flows custom actions</a:t>
            </a:r>
            <a:endParaRPr lang="en-US" b="1" kern="1200" dirty="0">
              <a:latin typeface="+mn-lt"/>
              <a:ea typeface="+mj-ea"/>
              <a:cs typeface="+mj-cs"/>
            </a:endParaRPr>
          </a:p>
        </p:txBody>
      </p:sp>
      <p:pic>
        <p:nvPicPr>
          <p:cNvPr id="2" name="Picture 1">
            <a:extLst>
              <a:ext uri="{FF2B5EF4-FFF2-40B4-BE49-F238E27FC236}">
                <a16:creationId xmlns:a16="http://schemas.microsoft.com/office/drawing/2014/main" id="{F65C8D98-D32C-2378-E316-71FD6A50775E}"/>
              </a:ext>
            </a:extLst>
          </p:cNvPr>
          <p:cNvPicPr>
            <a:picLocks noChangeAspect="1"/>
          </p:cNvPicPr>
          <p:nvPr/>
        </p:nvPicPr>
        <p:blipFill>
          <a:blip r:embed="rId3"/>
          <a:stretch>
            <a:fillRect/>
          </a:stretch>
        </p:blipFill>
        <p:spPr>
          <a:xfrm>
            <a:off x="9232383" y="310184"/>
            <a:ext cx="952500" cy="952500"/>
          </a:xfrm>
          <a:prstGeom prst="rect">
            <a:avLst/>
          </a:prstGeom>
        </p:spPr>
      </p:pic>
      <p:pic>
        <p:nvPicPr>
          <p:cNvPr id="4" name="Picture 3" descr="A computer screen shot of a computer&#10;&#10;Description automatically generated with low confidence">
            <a:extLst>
              <a:ext uri="{FF2B5EF4-FFF2-40B4-BE49-F238E27FC236}">
                <a16:creationId xmlns:a16="http://schemas.microsoft.com/office/drawing/2014/main" id="{D33C57BF-EEB4-9686-BE2D-C9F75F46C907}"/>
              </a:ext>
            </a:extLst>
          </p:cNvPr>
          <p:cNvPicPr>
            <a:picLocks noChangeAspect="1"/>
          </p:cNvPicPr>
          <p:nvPr/>
        </p:nvPicPr>
        <p:blipFill>
          <a:blip r:embed="rId4"/>
          <a:stretch>
            <a:fillRect/>
          </a:stretch>
        </p:blipFill>
        <p:spPr>
          <a:xfrm>
            <a:off x="825908" y="1449756"/>
            <a:ext cx="9173497" cy="5160092"/>
          </a:xfrm>
          <a:prstGeom prst="rect">
            <a:avLst/>
          </a:prstGeom>
        </p:spPr>
      </p:pic>
      <p:pic>
        <p:nvPicPr>
          <p:cNvPr id="7" name="Picture 6">
            <a:extLst>
              <a:ext uri="{FF2B5EF4-FFF2-40B4-BE49-F238E27FC236}">
                <a16:creationId xmlns:a16="http://schemas.microsoft.com/office/drawing/2014/main" id="{254780A5-D3FE-5AA0-F2AF-E44AEEE04A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96980" y="796299"/>
            <a:ext cx="6201697" cy="6201697"/>
          </a:xfrm>
          <a:prstGeom prst="rect">
            <a:avLst/>
          </a:prstGeom>
        </p:spPr>
      </p:pic>
    </p:spTree>
    <p:extLst>
      <p:ext uri="{BB962C8B-B14F-4D97-AF65-F5344CB8AC3E}">
        <p14:creationId xmlns:p14="http://schemas.microsoft.com/office/powerpoint/2010/main" val="468954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6096001" y="2130552"/>
            <a:ext cx="5594630" cy="1764792"/>
          </a:xfrm>
        </p:spPr>
        <p:txBody>
          <a:bodyPr/>
          <a:lstStyle/>
          <a:p>
            <a:r>
              <a:rPr lang="en-US" dirty="0"/>
              <a:t>Build a Power App from Excel</a:t>
            </a:r>
          </a:p>
        </p:txBody>
      </p:sp>
      <p:pic>
        <p:nvPicPr>
          <p:cNvPr id="3" name="Picture 2">
            <a:extLst>
              <a:ext uri="{FF2B5EF4-FFF2-40B4-BE49-F238E27FC236}">
                <a16:creationId xmlns:a16="http://schemas.microsoft.com/office/drawing/2014/main" id="{72BE37C0-D621-E112-2F2A-0F132D478088}"/>
              </a:ext>
            </a:extLst>
          </p:cNvPr>
          <p:cNvPicPr>
            <a:picLocks noChangeAspect="1"/>
          </p:cNvPicPr>
          <p:nvPr/>
        </p:nvPicPr>
        <p:blipFill>
          <a:blip r:embed="rId3"/>
          <a:stretch>
            <a:fillRect/>
          </a:stretch>
        </p:blipFill>
        <p:spPr>
          <a:xfrm>
            <a:off x="0" y="0"/>
            <a:ext cx="6858000" cy="6858000"/>
          </a:xfrm>
          <a:prstGeom prst="rect">
            <a:avLst/>
          </a:prstGeom>
        </p:spPr>
      </p:pic>
      <p:sp>
        <p:nvSpPr>
          <p:cNvPr id="5" name="Subtitle 17">
            <a:extLst>
              <a:ext uri="{FF2B5EF4-FFF2-40B4-BE49-F238E27FC236}">
                <a16:creationId xmlns:a16="http://schemas.microsoft.com/office/drawing/2014/main" id="{49D4975E-C306-26A0-D42B-9926557D44C2}"/>
              </a:ext>
            </a:extLst>
          </p:cNvPr>
          <p:cNvSpPr>
            <a:spLocks noGrp="1"/>
          </p:cNvSpPr>
          <p:nvPr>
            <p:ph type="subTitle" idx="1"/>
          </p:nvPr>
        </p:nvSpPr>
        <p:spPr>
          <a:xfrm>
            <a:off x="6233652" y="3916778"/>
            <a:ext cx="5148465" cy="2505456"/>
          </a:xfrm>
        </p:spPr>
        <p:txBody>
          <a:bodyPr>
            <a:normAutofit lnSpcReduction="10000"/>
          </a:bodyPr>
          <a:lstStyle/>
          <a:p>
            <a:pPr marL="342900" indent="-342900">
              <a:buFont typeface="Arial" panose="020B0604020202020204" pitchFamily="34" charset="0"/>
              <a:buChar char="•"/>
            </a:pPr>
            <a:r>
              <a:rPr lang="en-US" sz="2200" b="1" dirty="0">
                <a:solidFill>
                  <a:schemeClr val="tx2"/>
                </a:solidFill>
                <a:latin typeface="Segoe UI Semibold" panose="020B0502040204020203" pitchFamily="34" charset="0"/>
                <a:cs typeface="Segoe UI Semibold" panose="020B0502040204020203" pitchFamily="34" charset="0"/>
              </a:rPr>
              <a:t>No tables required</a:t>
            </a:r>
          </a:p>
          <a:p>
            <a:pPr marL="342900" indent="-342900">
              <a:buFont typeface="Arial" panose="020B0604020202020204" pitchFamily="34" charset="0"/>
              <a:buChar char="•"/>
            </a:pPr>
            <a:r>
              <a:rPr lang="en-US" dirty="0">
                <a:latin typeface="Segoe UI Semibold" panose="020B0502040204020203" pitchFamily="34" charset="0"/>
                <a:cs typeface="Segoe UI Semibold" panose="020B0502040204020203" pitchFamily="34" charset="0"/>
              </a:rPr>
              <a:t>Formulas are fine</a:t>
            </a:r>
          </a:p>
          <a:p>
            <a:pPr marL="342900" indent="-342900">
              <a:buFont typeface="Arial" panose="020B0604020202020204" pitchFamily="34" charset="0"/>
              <a:buChar char="•"/>
            </a:pPr>
            <a:r>
              <a:rPr lang="en-US" sz="2200" b="1" dirty="0">
                <a:solidFill>
                  <a:schemeClr val="tx2"/>
                </a:solidFill>
                <a:latin typeface="Segoe UI Semibold" panose="020B0502040204020203" pitchFamily="34" charset="0"/>
                <a:cs typeface="Segoe UI Semibold" panose="020B0502040204020203" pitchFamily="34" charset="0"/>
              </a:rPr>
              <a:t>Only pulls from first sheet</a:t>
            </a:r>
          </a:p>
          <a:p>
            <a:pPr marL="342900" indent="-342900">
              <a:buFont typeface="Arial" panose="020B0604020202020204" pitchFamily="34" charset="0"/>
              <a:buChar char="•"/>
            </a:pPr>
            <a:r>
              <a:rPr lang="en-US" dirty="0">
                <a:latin typeface="Segoe UI Semibold" panose="020B0502040204020203" pitchFamily="34" charset="0"/>
                <a:cs typeface="Segoe UI Semibold" panose="020B0502040204020203" pitchFamily="34" charset="0"/>
              </a:rPr>
              <a:t>And a little more details you should know</a:t>
            </a:r>
            <a:endParaRPr lang="en-US" sz="2200" b="1" dirty="0">
              <a:solidFill>
                <a:schemeClr val="tx2"/>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433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6096001" y="2130552"/>
            <a:ext cx="5594630" cy="1764792"/>
          </a:xfrm>
        </p:spPr>
        <p:txBody>
          <a:bodyPr/>
          <a:lstStyle/>
          <a:p>
            <a:r>
              <a:rPr lang="en-US" dirty="0"/>
              <a:t>Catalog in Power Apps</a:t>
            </a:r>
          </a:p>
        </p:txBody>
      </p:sp>
      <p:pic>
        <p:nvPicPr>
          <p:cNvPr id="5" name="Picture 4">
            <a:extLst>
              <a:ext uri="{FF2B5EF4-FFF2-40B4-BE49-F238E27FC236}">
                <a16:creationId xmlns:a16="http://schemas.microsoft.com/office/drawing/2014/main" id="{9D414825-EE89-B625-C0F1-3FA186DCF9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658" y="729357"/>
            <a:ext cx="6331974" cy="6331974"/>
          </a:xfrm>
          <a:prstGeom prst="rect">
            <a:avLst/>
          </a:prstGeom>
        </p:spPr>
      </p:pic>
      <p:sp>
        <p:nvSpPr>
          <p:cNvPr id="6" name="Subtitle 17">
            <a:extLst>
              <a:ext uri="{FF2B5EF4-FFF2-40B4-BE49-F238E27FC236}">
                <a16:creationId xmlns:a16="http://schemas.microsoft.com/office/drawing/2014/main" id="{2F3EFE7E-151C-BE7A-D526-E36032F57335}"/>
              </a:ext>
            </a:extLst>
          </p:cNvPr>
          <p:cNvSpPr>
            <a:spLocks noGrp="1"/>
          </p:cNvSpPr>
          <p:nvPr>
            <p:ph type="subTitle" idx="1"/>
          </p:nvPr>
        </p:nvSpPr>
        <p:spPr>
          <a:xfrm>
            <a:off x="6233652" y="3916778"/>
            <a:ext cx="5148465" cy="2505456"/>
          </a:xfrm>
        </p:spPr>
        <p:txBody>
          <a:bodyPr>
            <a:normAutofit fontScale="92500" lnSpcReduction="10000"/>
          </a:bodyPr>
          <a:lstStyle/>
          <a:p>
            <a:r>
              <a:rPr lang="en-US" sz="2200" b="1" dirty="0">
                <a:solidFill>
                  <a:schemeClr val="tx2"/>
                </a:solidFill>
                <a:latin typeface="Segoe UI Semibold" panose="020B0502040204020203" pitchFamily="34" charset="0"/>
                <a:cs typeface="Segoe UI Semibold" panose="020B0502040204020203" pitchFamily="34" charset="0"/>
              </a:rPr>
              <a:t>With every new app that developers create, their organization will enjoy the benefits of a robust catalog that reduces the time and cost of each new app. Moreover, the catalog enables IT admins to maintain and govern their app ecosystems while supporting the organization’s compliance and security.</a:t>
            </a:r>
          </a:p>
        </p:txBody>
      </p:sp>
    </p:spTree>
    <p:extLst>
      <p:ext uri="{BB962C8B-B14F-4D97-AF65-F5344CB8AC3E}">
        <p14:creationId xmlns:p14="http://schemas.microsoft.com/office/powerpoint/2010/main" val="3478133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6096001" y="2130552"/>
            <a:ext cx="5594630" cy="1764792"/>
          </a:xfrm>
        </p:spPr>
        <p:txBody>
          <a:bodyPr/>
          <a:lstStyle/>
          <a:p>
            <a:r>
              <a:rPr lang="en-US" dirty="0"/>
              <a:t>Microsoft Fabric</a:t>
            </a:r>
          </a:p>
        </p:txBody>
      </p:sp>
      <p:pic>
        <p:nvPicPr>
          <p:cNvPr id="5" name="Picture 4">
            <a:extLst>
              <a:ext uri="{FF2B5EF4-FFF2-40B4-BE49-F238E27FC236}">
                <a16:creationId xmlns:a16="http://schemas.microsoft.com/office/drawing/2014/main" id="{905BBED8-CE4D-9342-5EFD-36FE29B3CD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1335" y="-324466"/>
            <a:ext cx="7339538" cy="7339538"/>
          </a:xfrm>
          <a:prstGeom prst="rect">
            <a:avLst/>
          </a:prstGeom>
        </p:spPr>
      </p:pic>
      <p:sp>
        <p:nvSpPr>
          <p:cNvPr id="6" name="Subtitle 17">
            <a:extLst>
              <a:ext uri="{FF2B5EF4-FFF2-40B4-BE49-F238E27FC236}">
                <a16:creationId xmlns:a16="http://schemas.microsoft.com/office/drawing/2014/main" id="{68CAB891-36EF-EDFD-AB63-C17DD1A369DC}"/>
              </a:ext>
            </a:extLst>
          </p:cNvPr>
          <p:cNvSpPr>
            <a:spLocks noGrp="1"/>
          </p:cNvSpPr>
          <p:nvPr>
            <p:ph type="subTitle" idx="1"/>
          </p:nvPr>
        </p:nvSpPr>
        <p:spPr>
          <a:xfrm>
            <a:off x="6233652" y="3024550"/>
            <a:ext cx="5148465" cy="2505456"/>
          </a:xfrm>
        </p:spPr>
        <p:txBody>
          <a:bodyPr>
            <a:normAutofit/>
          </a:bodyPr>
          <a:lstStyle/>
          <a:p>
            <a:r>
              <a:rPr lang="en-US" sz="2200" b="1" dirty="0">
                <a:solidFill>
                  <a:schemeClr val="tx2"/>
                </a:solidFill>
                <a:latin typeface="Segoe UI Semibold" panose="020B0502040204020203" pitchFamily="34" charset="0"/>
                <a:cs typeface="Segoe UI Semibold" panose="020B0502040204020203" pitchFamily="34" charset="0"/>
              </a:rPr>
              <a:t>Reshape how everyone accesses, manages, and acts on data and insights by connecting every data source and analytics service together—on a single, AI-powered platform.</a:t>
            </a:r>
          </a:p>
        </p:txBody>
      </p:sp>
    </p:spTree>
    <p:extLst>
      <p:ext uri="{BB962C8B-B14F-4D97-AF65-F5344CB8AC3E}">
        <p14:creationId xmlns:p14="http://schemas.microsoft.com/office/powerpoint/2010/main" val="742682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67AB765-3A7D-760D-98E2-A4F1F3AA744F}"/>
              </a:ext>
            </a:extLst>
          </p:cNvPr>
          <p:cNvSpPr>
            <a:spLocks noGrp="1"/>
          </p:cNvSpPr>
          <p:nvPr>
            <p:ph type="title"/>
          </p:nvPr>
        </p:nvSpPr>
        <p:spPr>
          <a:xfrm>
            <a:off x="521208" y="566928"/>
            <a:ext cx="11119104" cy="640080"/>
          </a:xfrm>
        </p:spPr>
        <p:txBody>
          <a:bodyPr vert="horz" lIns="91440" tIns="45720" rIns="91440" bIns="45720" rtlCol="0" anchor="t" anchorCtr="0">
            <a:normAutofit/>
          </a:bodyPr>
          <a:lstStyle/>
          <a:p>
            <a:r>
              <a:rPr lang="en-US" b="1" kern="1200" dirty="0">
                <a:latin typeface="+mn-lt"/>
                <a:ea typeface="+mj-ea"/>
                <a:cs typeface="+mj-cs"/>
              </a:rPr>
              <a:t>Microsoft Fabric</a:t>
            </a:r>
          </a:p>
        </p:txBody>
      </p:sp>
      <p:pic>
        <p:nvPicPr>
          <p:cNvPr id="3074" name="Picture 2" descr="Microsoft Fabric Logo">
            <a:extLst>
              <a:ext uri="{FF2B5EF4-FFF2-40B4-BE49-F238E27FC236}">
                <a16:creationId xmlns:a16="http://schemas.microsoft.com/office/drawing/2014/main" id="{40DE8FE8-5BE3-CB74-1DE2-8F2C65CAC11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830285" y="270235"/>
            <a:ext cx="979417" cy="9794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text, screenshot, software, font&#10;&#10;Description automatically generated">
            <a:extLst>
              <a:ext uri="{FF2B5EF4-FFF2-40B4-BE49-F238E27FC236}">
                <a16:creationId xmlns:a16="http://schemas.microsoft.com/office/drawing/2014/main" id="{FDF230C1-CEBD-984C-6B0E-D1F9C23487C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1354" y="1425218"/>
            <a:ext cx="9281799" cy="4942823"/>
          </a:xfrm>
          <a:prstGeom prst="rect">
            <a:avLst/>
          </a:prstGeom>
        </p:spPr>
      </p:pic>
      <p:pic>
        <p:nvPicPr>
          <p:cNvPr id="6" name="Picture 5">
            <a:extLst>
              <a:ext uri="{FF2B5EF4-FFF2-40B4-BE49-F238E27FC236}">
                <a16:creationId xmlns:a16="http://schemas.microsoft.com/office/drawing/2014/main" id="{17F873ED-8A39-D5D4-9213-895EA666B0A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39648" y="2771699"/>
            <a:ext cx="5101101" cy="5101101"/>
          </a:xfrm>
          <a:prstGeom prst="rect">
            <a:avLst/>
          </a:prstGeom>
        </p:spPr>
      </p:pic>
    </p:spTree>
    <p:extLst>
      <p:ext uri="{BB962C8B-B14F-4D97-AF65-F5344CB8AC3E}">
        <p14:creationId xmlns:p14="http://schemas.microsoft.com/office/powerpoint/2010/main" val="151919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67AB765-3A7D-760D-98E2-A4F1F3AA744F}"/>
              </a:ext>
            </a:extLst>
          </p:cNvPr>
          <p:cNvSpPr>
            <a:spLocks noGrp="1"/>
          </p:cNvSpPr>
          <p:nvPr>
            <p:ph type="title"/>
          </p:nvPr>
        </p:nvSpPr>
        <p:spPr>
          <a:xfrm>
            <a:off x="521208" y="566928"/>
            <a:ext cx="11119104" cy="640080"/>
          </a:xfrm>
        </p:spPr>
        <p:txBody>
          <a:bodyPr vert="horz" lIns="91440" tIns="45720" rIns="91440" bIns="45720" rtlCol="0" anchor="t" anchorCtr="0">
            <a:normAutofit/>
          </a:bodyPr>
          <a:lstStyle/>
          <a:p>
            <a:r>
              <a:rPr lang="en-US" b="1" kern="1200" dirty="0">
                <a:latin typeface="+mn-lt"/>
                <a:ea typeface="+mj-ea"/>
                <a:cs typeface="+mj-cs"/>
              </a:rPr>
              <a:t>Microsoft Fabric</a:t>
            </a:r>
          </a:p>
        </p:txBody>
      </p:sp>
      <p:pic>
        <p:nvPicPr>
          <p:cNvPr id="3074" name="Picture 2" descr="Microsoft Fabric Logo">
            <a:extLst>
              <a:ext uri="{FF2B5EF4-FFF2-40B4-BE49-F238E27FC236}">
                <a16:creationId xmlns:a16="http://schemas.microsoft.com/office/drawing/2014/main" id="{40DE8FE8-5BE3-CB74-1DE2-8F2C65CAC11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830285" y="270235"/>
            <a:ext cx="979417" cy="979417"/>
          </a:xfrm>
          <a:prstGeom prst="rect">
            <a:avLst/>
          </a:prstGeom>
          <a:noFill/>
          <a:extLst>
            <a:ext uri="{909E8E84-426E-40DD-AFC4-6F175D3DCCD1}">
              <a14:hiddenFill xmlns:a14="http://schemas.microsoft.com/office/drawing/2010/main">
                <a:solidFill>
                  <a:srgbClr val="FFFFFF"/>
                </a:solidFill>
              </a14:hiddenFill>
            </a:ext>
          </a:extLst>
        </p:spPr>
      </p:pic>
      <p:pic>
        <p:nvPicPr>
          <p:cNvPr id="2" name="Microsoft Fabric Video">
            <a:hlinkClick r:id="" action="ppaction://media"/>
            <a:extLst>
              <a:ext uri="{FF2B5EF4-FFF2-40B4-BE49-F238E27FC236}">
                <a16:creationId xmlns:a16="http://schemas.microsoft.com/office/drawing/2014/main" id="{58B6D651-C604-5615-08E9-9789DB4DF8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6142" y="1388958"/>
            <a:ext cx="9242324" cy="5198807"/>
          </a:xfrm>
          <a:prstGeom prst="rect">
            <a:avLst/>
          </a:prstGeom>
        </p:spPr>
      </p:pic>
      <p:pic>
        <p:nvPicPr>
          <p:cNvPr id="7" name="Picture 6">
            <a:extLst>
              <a:ext uri="{FF2B5EF4-FFF2-40B4-BE49-F238E27FC236}">
                <a16:creationId xmlns:a16="http://schemas.microsoft.com/office/drawing/2014/main" id="{D0AF8525-CD87-0043-F40C-E33080E15A1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44231" y="1659192"/>
            <a:ext cx="4992329" cy="4992329"/>
          </a:xfrm>
          <a:prstGeom prst="rect">
            <a:avLst/>
          </a:prstGeom>
        </p:spPr>
      </p:pic>
    </p:spTree>
    <p:extLst>
      <p:ext uri="{BB962C8B-B14F-4D97-AF65-F5344CB8AC3E}">
        <p14:creationId xmlns:p14="http://schemas.microsoft.com/office/powerpoint/2010/main" val="50948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9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6369041" y="2558206"/>
            <a:ext cx="4803213" cy="1764792"/>
          </a:xfrm>
        </p:spPr>
        <p:txBody>
          <a:bodyPr anchor="t">
            <a:noAutofit/>
          </a:bodyPr>
          <a:lstStyle/>
          <a:p>
            <a:r>
              <a:rPr lang="en-US" sz="6600" dirty="0"/>
              <a:t>Thank YOU!</a:t>
            </a:r>
          </a:p>
        </p:txBody>
      </p:sp>
      <p:pic>
        <p:nvPicPr>
          <p:cNvPr id="12" name="Picture 11">
            <a:extLst>
              <a:ext uri="{FF2B5EF4-FFF2-40B4-BE49-F238E27FC236}">
                <a16:creationId xmlns:a16="http://schemas.microsoft.com/office/drawing/2014/main" id="{CAA4AD11-9D6B-0984-5262-FBE0165267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517" y="11602"/>
            <a:ext cx="8045291" cy="6858000"/>
          </a:xfrm>
          <a:prstGeom prst="rect">
            <a:avLst/>
          </a:prstGeom>
        </p:spPr>
      </p:pic>
    </p:spTree>
    <p:extLst>
      <p:ext uri="{BB962C8B-B14F-4D97-AF65-F5344CB8AC3E}">
        <p14:creationId xmlns:p14="http://schemas.microsoft.com/office/powerpoint/2010/main" val="42140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6300216" y="2130552"/>
            <a:ext cx="4672584" cy="1764792"/>
          </a:xfrm>
        </p:spPr>
        <p:txBody>
          <a:bodyPr/>
          <a:lstStyle/>
          <a:p>
            <a:r>
              <a:rPr lang="en-US" dirty="0"/>
              <a:t>Copilots EVERYWHERE</a:t>
            </a:r>
          </a:p>
        </p:txBody>
      </p:sp>
      <p:sp>
        <p:nvSpPr>
          <p:cNvPr id="18" name="Subtitle 17">
            <a:extLst>
              <a:ext uri="{FF2B5EF4-FFF2-40B4-BE49-F238E27FC236}">
                <a16:creationId xmlns:a16="http://schemas.microsoft.com/office/drawing/2014/main" id="{57D62F16-F75C-6B98-2080-BECC2DE82C16}"/>
              </a:ext>
            </a:extLst>
          </p:cNvPr>
          <p:cNvSpPr>
            <a:spLocks noGrp="1"/>
          </p:cNvSpPr>
          <p:nvPr>
            <p:ph type="subTitle" idx="1"/>
          </p:nvPr>
        </p:nvSpPr>
        <p:spPr/>
        <p:txBody>
          <a:bodyPr>
            <a:normAutofit/>
          </a:bodyPr>
          <a:lstStyle/>
          <a:p>
            <a:r>
              <a:rPr lang="en-US" sz="2200" b="1" dirty="0">
                <a:solidFill>
                  <a:schemeClr val="tx2"/>
                </a:solidFill>
                <a:latin typeface="Segoe UI Semibold" panose="020B0502040204020203" pitchFamily="34" charset="0"/>
                <a:cs typeface="Segoe UI Semibold" panose="020B0502040204020203" pitchFamily="34" charset="0"/>
              </a:rPr>
              <a:t>Let’s play with Copilot in the Power Platform</a:t>
            </a:r>
          </a:p>
        </p:txBody>
      </p:sp>
      <p:pic>
        <p:nvPicPr>
          <p:cNvPr id="8" name="Picture 7">
            <a:extLst>
              <a:ext uri="{FF2B5EF4-FFF2-40B4-BE49-F238E27FC236}">
                <a16:creationId xmlns:a16="http://schemas.microsoft.com/office/drawing/2014/main" id="{F3709311-BC86-9D2B-5CBF-46DE03287B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8717" y="971903"/>
            <a:ext cx="4595673" cy="5846881"/>
          </a:xfrm>
          <a:prstGeom prst="rect">
            <a:avLst/>
          </a:prstGeom>
        </p:spPr>
      </p:pic>
    </p:spTree>
    <p:extLst>
      <p:ext uri="{BB962C8B-B14F-4D97-AF65-F5344CB8AC3E}">
        <p14:creationId xmlns:p14="http://schemas.microsoft.com/office/powerpoint/2010/main" val="2159875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83115-C04F-D5C4-E3F7-BD410E9E47BB}"/>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Copilot in Power Apps</a:t>
            </a:r>
            <a:endParaRPr lang="en-US" dirty="0"/>
          </a:p>
        </p:txBody>
      </p:sp>
      <p:pic>
        <p:nvPicPr>
          <p:cNvPr id="3" name="Picture 2">
            <a:extLst>
              <a:ext uri="{FF2B5EF4-FFF2-40B4-BE49-F238E27FC236}">
                <a16:creationId xmlns:a16="http://schemas.microsoft.com/office/drawing/2014/main" id="{1442EA4F-4575-2E0E-D66F-954DF56015A3}"/>
              </a:ext>
            </a:extLst>
          </p:cNvPr>
          <p:cNvPicPr>
            <a:picLocks noChangeAspect="1"/>
          </p:cNvPicPr>
          <p:nvPr/>
        </p:nvPicPr>
        <p:blipFill>
          <a:blip r:embed="rId3"/>
          <a:stretch>
            <a:fillRect/>
          </a:stretch>
        </p:blipFill>
        <p:spPr>
          <a:xfrm>
            <a:off x="1266805" y="1207008"/>
            <a:ext cx="9627909" cy="4575589"/>
          </a:xfrm>
          <a:prstGeom prst="rect">
            <a:avLst/>
          </a:prstGeom>
        </p:spPr>
      </p:pic>
      <p:sp>
        <p:nvSpPr>
          <p:cNvPr id="19" name="Rechthoek 18">
            <a:extLst>
              <a:ext uri="{FF2B5EF4-FFF2-40B4-BE49-F238E27FC236}">
                <a16:creationId xmlns:a16="http://schemas.microsoft.com/office/drawing/2014/main" id="{7B8DB96F-72A3-4FE3-838F-6D449ACD4B4D}"/>
              </a:ext>
            </a:extLst>
          </p:cNvPr>
          <p:cNvSpPr/>
          <p:nvPr/>
        </p:nvSpPr>
        <p:spPr>
          <a:xfrm>
            <a:off x="4328640" y="1852919"/>
            <a:ext cx="4754880" cy="1795253"/>
          </a:xfrm>
          <a:prstGeom prst="rect">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pic>
        <p:nvPicPr>
          <p:cNvPr id="12" name="Picture 11">
            <a:extLst>
              <a:ext uri="{FF2B5EF4-FFF2-40B4-BE49-F238E27FC236}">
                <a16:creationId xmlns:a16="http://schemas.microsoft.com/office/drawing/2014/main" id="{253B93AA-5D86-30C4-C081-FB1D64E59D0D}"/>
              </a:ext>
            </a:extLst>
          </p:cNvPr>
          <p:cNvPicPr>
            <a:picLocks noChangeAspect="1"/>
          </p:cNvPicPr>
          <p:nvPr/>
        </p:nvPicPr>
        <p:blipFill>
          <a:blip r:embed="rId4"/>
          <a:stretch>
            <a:fillRect/>
          </a:stretch>
        </p:blipFill>
        <p:spPr>
          <a:xfrm>
            <a:off x="8347587" y="205516"/>
            <a:ext cx="869887" cy="869887"/>
          </a:xfrm>
          <a:prstGeom prst="rect">
            <a:avLst/>
          </a:prstGeom>
        </p:spPr>
      </p:pic>
      <p:pic>
        <p:nvPicPr>
          <p:cNvPr id="17" name="Picture 16">
            <a:extLst>
              <a:ext uri="{FF2B5EF4-FFF2-40B4-BE49-F238E27FC236}">
                <a16:creationId xmlns:a16="http://schemas.microsoft.com/office/drawing/2014/main" id="{CDE8C6BC-06D6-5043-C6A5-1CF2764BC8D5}"/>
              </a:ext>
            </a:extLst>
          </p:cNvPr>
          <p:cNvPicPr>
            <a:picLocks noChangeAspect="1"/>
          </p:cNvPicPr>
          <p:nvPr/>
        </p:nvPicPr>
        <p:blipFill>
          <a:blip r:embed="rId5"/>
          <a:stretch>
            <a:fillRect/>
          </a:stretch>
        </p:blipFill>
        <p:spPr>
          <a:xfrm>
            <a:off x="8886211" y="1436815"/>
            <a:ext cx="5508200" cy="5482541"/>
          </a:xfrm>
          <a:prstGeom prst="rect">
            <a:avLst/>
          </a:prstGeom>
        </p:spPr>
      </p:pic>
    </p:spTree>
    <p:extLst>
      <p:ext uri="{BB962C8B-B14F-4D97-AF65-F5344CB8AC3E}">
        <p14:creationId xmlns:p14="http://schemas.microsoft.com/office/powerpoint/2010/main" val="160478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83115-C04F-D5C4-E3F7-BD410E9E47BB}"/>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Copilot in Power Automate</a:t>
            </a:r>
            <a:endParaRPr lang="en-US" dirty="0"/>
          </a:p>
        </p:txBody>
      </p:sp>
      <p:pic>
        <p:nvPicPr>
          <p:cNvPr id="3" name="Picture 2">
            <a:extLst>
              <a:ext uri="{FF2B5EF4-FFF2-40B4-BE49-F238E27FC236}">
                <a16:creationId xmlns:a16="http://schemas.microsoft.com/office/drawing/2014/main" id="{886DAD78-6539-B441-E1A0-AE82B8A9B35D}"/>
              </a:ext>
            </a:extLst>
          </p:cNvPr>
          <p:cNvPicPr>
            <a:picLocks noChangeAspect="1"/>
          </p:cNvPicPr>
          <p:nvPr/>
        </p:nvPicPr>
        <p:blipFill>
          <a:blip r:embed="rId3"/>
          <a:stretch>
            <a:fillRect/>
          </a:stretch>
        </p:blipFill>
        <p:spPr>
          <a:xfrm>
            <a:off x="1239624" y="1551694"/>
            <a:ext cx="9712751" cy="3754612"/>
          </a:xfrm>
          <a:prstGeom prst="rect">
            <a:avLst/>
          </a:prstGeom>
        </p:spPr>
      </p:pic>
      <p:pic>
        <p:nvPicPr>
          <p:cNvPr id="6" name="Picture 5">
            <a:extLst>
              <a:ext uri="{FF2B5EF4-FFF2-40B4-BE49-F238E27FC236}">
                <a16:creationId xmlns:a16="http://schemas.microsoft.com/office/drawing/2014/main" id="{06332D49-9689-1F46-4EB5-396A4BC80973}"/>
              </a:ext>
            </a:extLst>
          </p:cNvPr>
          <p:cNvPicPr>
            <a:picLocks noChangeAspect="1"/>
          </p:cNvPicPr>
          <p:nvPr/>
        </p:nvPicPr>
        <p:blipFill>
          <a:blip r:embed="rId4"/>
          <a:stretch>
            <a:fillRect/>
          </a:stretch>
        </p:blipFill>
        <p:spPr>
          <a:xfrm>
            <a:off x="1451711" y="1390341"/>
            <a:ext cx="10450195" cy="4662655"/>
          </a:xfrm>
          <a:prstGeom prst="rect">
            <a:avLst/>
          </a:prstGeom>
        </p:spPr>
      </p:pic>
      <p:pic>
        <p:nvPicPr>
          <p:cNvPr id="8" name="Picture 7">
            <a:extLst>
              <a:ext uri="{FF2B5EF4-FFF2-40B4-BE49-F238E27FC236}">
                <a16:creationId xmlns:a16="http://schemas.microsoft.com/office/drawing/2014/main" id="{7880D12E-4BCC-91D8-10DE-50DD6C4ACDC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82798" y="328852"/>
            <a:ext cx="5724144" cy="5724144"/>
          </a:xfrm>
          <a:prstGeom prst="rect">
            <a:avLst/>
          </a:prstGeom>
        </p:spPr>
      </p:pic>
      <p:pic>
        <p:nvPicPr>
          <p:cNvPr id="10" name="Picture 9">
            <a:extLst>
              <a:ext uri="{FF2B5EF4-FFF2-40B4-BE49-F238E27FC236}">
                <a16:creationId xmlns:a16="http://schemas.microsoft.com/office/drawing/2014/main" id="{DA069913-E378-C25F-F310-FE0FF09BCED0}"/>
              </a:ext>
            </a:extLst>
          </p:cNvPr>
          <p:cNvPicPr>
            <a:picLocks noChangeAspect="1"/>
          </p:cNvPicPr>
          <p:nvPr/>
        </p:nvPicPr>
        <p:blipFill>
          <a:blip r:embed="rId6"/>
          <a:stretch>
            <a:fillRect/>
          </a:stretch>
        </p:blipFill>
        <p:spPr>
          <a:xfrm>
            <a:off x="8829261" y="254508"/>
            <a:ext cx="952500" cy="952500"/>
          </a:xfrm>
          <a:prstGeom prst="rect">
            <a:avLst/>
          </a:prstGeom>
        </p:spPr>
      </p:pic>
    </p:spTree>
    <p:extLst>
      <p:ext uri="{BB962C8B-B14F-4D97-AF65-F5344CB8AC3E}">
        <p14:creationId xmlns:p14="http://schemas.microsoft.com/office/powerpoint/2010/main" val="381481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83115-C04F-D5C4-E3F7-BD410E9E47BB}"/>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Copilot in Power Virtual Agents</a:t>
            </a:r>
            <a:endParaRPr lang="en-US" dirty="0"/>
          </a:p>
        </p:txBody>
      </p:sp>
      <p:pic>
        <p:nvPicPr>
          <p:cNvPr id="3" name="Picture 2">
            <a:extLst>
              <a:ext uri="{FF2B5EF4-FFF2-40B4-BE49-F238E27FC236}">
                <a16:creationId xmlns:a16="http://schemas.microsoft.com/office/drawing/2014/main" id="{024CB5D8-F742-3804-0BE2-965569F23CA3}"/>
              </a:ext>
            </a:extLst>
          </p:cNvPr>
          <p:cNvPicPr>
            <a:picLocks noChangeAspect="1"/>
          </p:cNvPicPr>
          <p:nvPr/>
        </p:nvPicPr>
        <p:blipFill>
          <a:blip r:embed="rId3"/>
          <a:stretch>
            <a:fillRect/>
          </a:stretch>
        </p:blipFill>
        <p:spPr>
          <a:xfrm>
            <a:off x="2140009" y="1386040"/>
            <a:ext cx="9500303" cy="4304581"/>
          </a:xfrm>
          <a:prstGeom prst="rect">
            <a:avLst/>
          </a:prstGeom>
        </p:spPr>
      </p:pic>
      <p:pic>
        <p:nvPicPr>
          <p:cNvPr id="6" name="Picture 5">
            <a:extLst>
              <a:ext uri="{FF2B5EF4-FFF2-40B4-BE49-F238E27FC236}">
                <a16:creationId xmlns:a16="http://schemas.microsoft.com/office/drawing/2014/main" id="{5CA73FFB-6F81-822B-C28B-6AB04C7953C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09471" y="275180"/>
            <a:ext cx="938017" cy="938017"/>
          </a:xfrm>
          <a:prstGeom prst="rect">
            <a:avLst/>
          </a:prstGeom>
        </p:spPr>
      </p:pic>
      <p:pic>
        <p:nvPicPr>
          <p:cNvPr id="13" name="Picture 12">
            <a:extLst>
              <a:ext uri="{FF2B5EF4-FFF2-40B4-BE49-F238E27FC236}">
                <a16:creationId xmlns:a16="http://schemas.microsoft.com/office/drawing/2014/main" id="{591950DB-930E-0966-8B78-A500F2467DE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250" y="3488403"/>
            <a:ext cx="4171949" cy="4171949"/>
          </a:xfrm>
          <a:prstGeom prst="rect">
            <a:avLst/>
          </a:prstGeom>
        </p:spPr>
      </p:pic>
    </p:spTree>
    <p:extLst>
      <p:ext uri="{BB962C8B-B14F-4D97-AF65-F5344CB8AC3E}">
        <p14:creationId xmlns:p14="http://schemas.microsoft.com/office/powerpoint/2010/main" val="1268369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67AB765-3A7D-760D-98E2-A4F1F3AA744F}"/>
              </a:ext>
            </a:extLst>
          </p:cNvPr>
          <p:cNvSpPr>
            <a:spLocks noGrp="1"/>
          </p:cNvSpPr>
          <p:nvPr>
            <p:ph type="title"/>
          </p:nvPr>
        </p:nvSpPr>
        <p:spPr>
          <a:xfrm>
            <a:off x="521208" y="566928"/>
            <a:ext cx="11119104" cy="640080"/>
          </a:xfrm>
        </p:spPr>
        <p:txBody>
          <a:bodyPr vert="horz" lIns="91440" tIns="45720" rIns="91440" bIns="45720" rtlCol="0" anchor="t" anchorCtr="0">
            <a:normAutofit/>
          </a:bodyPr>
          <a:lstStyle/>
          <a:p>
            <a:r>
              <a:rPr lang="en-US" b="1" kern="1200">
                <a:latin typeface="+mn-lt"/>
                <a:ea typeface="+mj-ea"/>
                <a:cs typeface="+mj-cs"/>
              </a:rPr>
              <a:t>Copilot in Power Pages</a:t>
            </a:r>
          </a:p>
        </p:txBody>
      </p:sp>
      <p:pic>
        <p:nvPicPr>
          <p:cNvPr id="6" name="Microsoft Power Pages Copilot Video">
            <a:hlinkClick r:id="" action="ppaction://media"/>
            <a:extLst>
              <a:ext uri="{FF2B5EF4-FFF2-40B4-BE49-F238E27FC236}">
                <a16:creationId xmlns:a16="http://schemas.microsoft.com/office/drawing/2014/main" id="{C79FC340-1E67-730A-2EE3-4136D019E1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5848" y="1432270"/>
            <a:ext cx="9094304" cy="5115546"/>
          </a:xfrm>
          <a:prstGeom prst="rect">
            <a:avLst/>
          </a:prstGeom>
        </p:spPr>
      </p:pic>
      <p:pic>
        <p:nvPicPr>
          <p:cNvPr id="11" name="Picture 10">
            <a:extLst>
              <a:ext uri="{FF2B5EF4-FFF2-40B4-BE49-F238E27FC236}">
                <a16:creationId xmlns:a16="http://schemas.microsoft.com/office/drawing/2014/main" id="{86F62D66-C2DC-DA52-6C61-7F1A90217CD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71453" y="266596"/>
            <a:ext cx="1028699" cy="1028699"/>
          </a:xfrm>
          <a:prstGeom prst="rect">
            <a:avLst/>
          </a:prstGeom>
        </p:spPr>
      </p:pic>
      <p:pic>
        <p:nvPicPr>
          <p:cNvPr id="14" name="Picture 13">
            <a:extLst>
              <a:ext uri="{FF2B5EF4-FFF2-40B4-BE49-F238E27FC236}">
                <a16:creationId xmlns:a16="http://schemas.microsoft.com/office/drawing/2014/main" id="{F62FA463-B0BF-3BD4-5964-CCF6F52EA10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18919" y="552932"/>
            <a:ext cx="6858000" cy="6858000"/>
          </a:xfrm>
          <a:prstGeom prst="rect">
            <a:avLst/>
          </a:prstGeom>
        </p:spPr>
      </p:pic>
    </p:spTree>
    <p:extLst>
      <p:ext uri="{BB962C8B-B14F-4D97-AF65-F5344CB8AC3E}">
        <p14:creationId xmlns:p14="http://schemas.microsoft.com/office/powerpoint/2010/main" val="313061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67AB765-3A7D-760D-98E2-A4F1F3AA744F}"/>
              </a:ext>
            </a:extLst>
          </p:cNvPr>
          <p:cNvSpPr>
            <a:spLocks noGrp="1"/>
          </p:cNvSpPr>
          <p:nvPr>
            <p:ph type="title"/>
          </p:nvPr>
        </p:nvSpPr>
        <p:spPr>
          <a:xfrm>
            <a:off x="521208" y="566928"/>
            <a:ext cx="11119104" cy="640080"/>
          </a:xfrm>
        </p:spPr>
        <p:txBody>
          <a:bodyPr vert="horz" lIns="91440" tIns="45720" rIns="91440" bIns="45720" rtlCol="0" anchor="t" anchorCtr="0">
            <a:normAutofit/>
          </a:bodyPr>
          <a:lstStyle/>
          <a:p>
            <a:r>
              <a:rPr lang="en-US" b="1" kern="1200">
                <a:latin typeface="+mn-lt"/>
                <a:ea typeface="+mj-ea"/>
                <a:cs typeface="+mj-cs"/>
              </a:rPr>
              <a:t>Copilot in Power Pages</a:t>
            </a:r>
          </a:p>
        </p:txBody>
      </p:sp>
      <p:pic>
        <p:nvPicPr>
          <p:cNvPr id="5" name="Picture 4" descr="A screenshot of a computer&#10;&#10;Description automatically generated">
            <a:extLst>
              <a:ext uri="{FF2B5EF4-FFF2-40B4-BE49-F238E27FC236}">
                <a16:creationId xmlns:a16="http://schemas.microsoft.com/office/drawing/2014/main" id="{C5F91BBF-A550-3F31-6AF9-81432E890872}"/>
              </a:ext>
            </a:extLst>
          </p:cNvPr>
          <p:cNvPicPr>
            <a:picLocks noChangeAspect="1"/>
          </p:cNvPicPr>
          <p:nvPr/>
        </p:nvPicPr>
        <p:blipFill>
          <a:blip r:embed="rId3"/>
          <a:stretch>
            <a:fillRect/>
          </a:stretch>
        </p:blipFill>
        <p:spPr>
          <a:xfrm>
            <a:off x="1819392" y="2874956"/>
            <a:ext cx="9501257" cy="2338405"/>
          </a:xfrm>
          <a:prstGeom prst="rect">
            <a:avLst/>
          </a:prstGeom>
        </p:spPr>
      </p:pic>
      <p:pic>
        <p:nvPicPr>
          <p:cNvPr id="8" name="Picture 7" descr="A screenshot of a computer&#10;&#10;Description automatically generated with low confidence">
            <a:extLst>
              <a:ext uri="{FF2B5EF4-FFF2-40B4-BE49-F238E27FC236}">
                <a16:creationId xmlns:a16="http://schemas.microsoft.com/office/drawing/2014/main" id="{AF0A1DDD-A6C3-A1B0-6044-43769C070DA5}"/>
              </a:ext>
            </a:extLst>
          </p:cNvPr>
          <p:cNvPicPr>
            <a:picLocks noChangeAspect="1"/>
          </p:cNvPicPr>
          <p:nvPr/>
        </p:nvPicPr>
        <p:blipFill>
          <a:blip r:embed="rId4"/>
          <a:stretch>
            <a:fillRect/>
          </a:stretch>
        </p:blipFill>
        <p:spPr>
          <a:xfrm>
            <a:off x="1768313" y="2494722"/>
            <a:ext cx="9134913" cy="3268994"/>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6447B3EB-9935-90F9-B494-1C8F21945D86}"/>
              </a:ext>
            </a:extLst>
          </p:cNvPr>
          <p:cNvPicPr>
            <a:picLocks noChangeAspect="1"/>
          </p:cNvPicPr>
          <p:nvPr/>
        </p:nvPicPr>
        <p:blipFill>
          <a:blip r:embed="rId5"/>
          <a:stretch>
            <a:fillRect/>
          </a:stretch>
        </p:blipFill>
        <p:spPr>
          <a:xfrm>
            <a:off x="1819391" y="1644639"/>
            <a:ext cx="9820921" cy="5061824"/>
          </a:xfrm>
          <a:prstGeom prst="rect">
            <a:avLst/>
          </a:prstGeom>
        </p:spPr>
      </p:pic>
      <p:pic>
        <p:nvPicPr>
          <p:cNvPr id="11" name="Picture 10">
            <a:extLst>
              <a:ext uri="{FF2B5EF4-FFF2-40B4-BE49-F238E27FC236}">
                <a16:creationId xmlns:a16="http://schemas.microsoft.com/office/drawing/2014/main" id="{B9B621E2-94F5-75BF-F7F6-A56EC16FB25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71453" y="266596"/>
            <a:ext cx="1028699" cy="1028699"/>
          </a:xfrm>
          <a:prstGeom prst="rect">
            <a:avLst/>
          </a:prstGeom>
        </p:spPr>
      </p:pic>
      <p:pic>
        <p:nvPicPr>
          <p:cNvPr id="14" name="Picture 13">
            <a:extLst>
              <a:ext uri="{FF2B5EF4-FFF2-40B4-BE49-F238E27FC236}">
                <a16:creationId xmlns:a16="http://schemas.microsoft.com/office/drawing/2014/main" id="{62959AC6-9465-093C-55F2-C6F315EF871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10191" y="2199756"/>
            <a:ext cx="4809030" cy="4809030"/>
          </a:xfrm>
          <a:prstGeom prst="rect">
            <a:avLst/>
          </a:prstGeom>
        </p:spPr>
      </p:pic>
    </p:spTree>
    <p:extLst>
      <p:ext uri="{BB962C8B-B14F-4D97-AF65-F5344CB8AC3E}">
        <p14:creationId xmlns:p14="http://schemas.microsoft.com/office/powerpoint/2010/main" val="402866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67AB765-3A7D-760D-98E2-A4F1F3AA744F}"/>
              </a:ext>
            </a:extLst>
          </p:cNvPr>
          <p:cNvSpPr>
            <a:spLocks noGrp="1"/>
          </p:cNvSpPr>
          <p:nvPr>
            <p:ph type="title"/>
          </p:nvPr>
        </p:nvSpPr>
        <p:spPr>
          <a:xfrm>
            <a:off x="521208" y="566928"/>
            <a:ext cx="11119104" cy="640080"/>
          </a:xfrm>
        </p:spPr>
        <p:txBody>
          <a:bodyPr vert="horz" lIns="91440" tIns="45720" rIns="91440" bIns="45720" rtlCol="0" anchor="t" anchorCtr="0">
            <a:normAutofit/>
          </a:bodyPr>
          <a:lstStyle/>
          <a:p>
            <a:r>
              <a:rPr lang="en-US" b="1" kern="1200">
                <a:latin typeface="+mn-lt"/>
                <a:ea typeface="+mj-ea"/>
                <a:cs typeface="+mj-cs"/>
              </a:rPr>
              <a:t>Copilot in Power Pages</a:t>
            </a:r>
          </a:p>
        </p:txBody>
      </p:sp>
      <p:pic>
        <p:nvPicPr>
          <p:cNvPr id="5" name="Picture 4" descr="A screenshot of a computer&#10;&#10;Description automatically generated">
            <a:extLst>
              <a:ext uri="{FF2B5EF4-FFF2-40B4-BE49-F238E27FC236}">
                <a16:creationId xmlns:a16="http://schemas.microsoft.com/office/drawing/2014/main" id="{53066917-5FB5-C791-62F1-BAD2D90D4189}"/>
              </a:ext>
            </a:extLst>
          </p:cNvPr>
          <p:cNvPicPr>
            <a:picLocks noChangeAspect="1"/>
          </p:cNvPicPr>
          <p:nvPr/>
        </p:nvPicPr>
        <p:blipFill>
          <a:blip r:embed="rId3"/>
          <a:stretch>
            <a:fillRect/>
          </a:stretch>
        </p:blipFill>
        <p:spPr>
          <a:xfrm>
            <a:off x="442550" y="1422805"/>
            <a:ext cx="9511645" cy="5247258"/>
          </a:xfrm>
          <a:prstGeom prst="rect">
            <a:avLst/>
          </a:prstGeom>
        </p:spPr>
      </p:pic>
      <p:pic>
        <p:nvPicPr>
          <p:cNvPr id="7" name="Picture 6">
            <a:extLst>
              <a:ext uri="{FF2B5EF4-FFF2-40B4-BE49-F238E27FC236}">
                <a16:creationId xmlns:a16="http://schemas.microsoft.com/office/drawing/2014/main" id="{C8F4912D-85A8-0ABA-C757-A5A0D97C26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71453" y="266596"/>
            <a:ext cx="1028699" cy="1028699"/>
          </a:xfrm>
          <a:prstGeom prst="rect">
            <a:avLst/>
          </a:prstGeom>
        </p:spPr>
      </p:pic>
      <p:pic>
        <p:nvPicPr>
          <p:cNvPr id="9" name="Picture 8">
            <a:extLst>
              <a:ext uri="{FF2B5EF4-FFF2-40B4-BE49-F238E27FC236}">
                <a16:creationId xmlns:a16="http://schemas.microsoft.com/office/drawing/2014/main" id="{EEA62FA2-0A59-246C-BC1D-D25518F373C2}"/>
              </a:ext>
            </a:extLst>
          </p:cNvPr>
          <p:cNvPicPr>
            <a:picLocks noChangeAspect="1"/>
          </p:cNvPicPr>
          <p:nvPr/>
        </p:nvPicPr>
        <p:blipFill>
          <a:blip r:embed="rId5"/>
          <a:stretch>
            <a:fillRect/>
          </a:stretch>
        </p:blipFill>
        <p:spPr>
          <a:xfrm>
            <a:off x="8550111" y="1239089"/>
            <a:ext cx="5592857" cy="5618911"/>
          </a:xfrm>
          <a:prstGeom prst="rect">
            <a:avLst/>
          </a:prstGeom>
        </p:spPr>
      </p:pic>
    </p:spTree>
    <p:extLst>
      <p:ext uri="{BB962C8B-B14F-4D97-AF65-F5344CB8AC3E}">
        <p14:creationId xmlns:p14="http://schemas.microsoft.com/office/powerpoint/2010/main" val="2037272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83115-C04F-D5C4-E3F7-BD410E9E47BB}"/>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Copilot in Power BI</a:t>
            </a:r>
            <a:endParaRPr lang="en-US" dirty="0"/>
          </a:p>
        </p:txBody>
      </p:sp>
      <p:pic>
        <p:nvPicPr>
          <p:cNvPr id="9" name="Copilot in Power BI technical demo">
            <a:hlinkClick r:id="" action="ppaction://media"/>
            <a:extLst>
              <a:ext uri="{FF2B5EF4-FFF2-40B4-BE49-F238E27FC236}">
                <a16:creationId xmlns:a16="http://schemas.microsoft.com/office/drawing/2014/main" id="{14D9047A-FAA3-90B1-23E6-32AE598A04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2458" y="1207008"/>
            <a:ext cx="9647854" cy="5426917"/>
          </a:xfrm>
          <a:prstGeom prst="rect">
            <a:avLst/>
          </a:prstGeom>
        </p:spPr>
      </p:pic>
      <p:pic>
        <p:nvPicPr>
          <p:cNvPr id="11" name="Picture 10">
            <a:extLst>
              <a:ext uri="{FF2B5EF4-FFF2-40B4-BE49-F238E27FC236}">
                <a16:creationId xmlns:a16="http://schemas.microsoft.com/office/drawing/2014/main" id="{A5DA7A81-92E5-5126-6A96-20F9A61DA88D}"/>
              </a:ext>
            </a:extLst>
          </p:cNvPr>
          <p:cNvPicPr>
            <a:picLocks noChangeAspect="1"/>
          </p:cNvPicPr>
          <p:nvPr/>
        </p:nvPicPr>
        <p:blipFill>
          <a:blip r:embed="rId6"/>
          <a:stretch>
            <a:fillRect/>
          </a:stretch>
        </p:blipFill>
        <p:spPr>
          <a:xfrm>
            <a:off x="8215616" y="250229"/>
            <a:ext cx="821144" cy="892548"/>
          </a:xfrm>
          <a:prstGeom prst="rect">
            <a:avLst/>
          </a:prstGeom>
        </p:spPr>
      </p:pic>
      <p:pic>
        <p:nvPicPr>
          <p:cNvPr id="17" name="Picture 16">
            <a:extLst>
              <a:ext uri="{FF2B5EF4-FFF2-40B4-BE49-F238E27FC236}">
                <a16:creationId xmlns:a16="http://schemas.microsoft.com/office/drawing/2014/main" id="{71CA224E-DAF5-3611-9A8B-C2999FB0BD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52525" y="1440942"/>
            <a:ext cx="4381500" cy="4381500"/>
          </a:xfrm>
          <a:prstGeom prst="rect">
            <a:avLst/>
          </a:prstGeom>
        </p:spPr>
      </p:pic>
    </p:spTree>
    <p:extLst>
      <p:ext uri="{BB962C8B-B14F-4D97-AF65-F5344CB8AC3E}">
        <p14:creationId xmlns:p14="http://schemas.microsoft.com/office/powerpoint/2010/main" val="93236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9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powerpoint tutorial">
  <a:themeElements>
    <a:clrScheme name="Custom 27">
      <a:dk1>
        <a:srgbClr val="000000"/>
      </a:dk1>
      <a:lt1>
        <a:srgbClr val="FFFFFF"/>
      </a:lt1>
      <a:dk2>
        <a:srgbClr val="005F73"/>
      </a:dk2>
      <a:lt2>
        <a:srgbClr val="E7E6E6"/>
      </a:lt2>
      <a:accent1>
        <a:srgbClr val="6A205F"/>
      </a:accent1>
      <a:accent2>
        <a:srgbClr val="C74F66"/>
      </a:accent2>
      <a:accent3>
        <a:srgbClr val="C40C67"/>
      </a:accent3>
      <a:accent4>
        <a:srgbClr val="FF7675"/>
      </a:accent4>
      <a:accent5>
        <a:srgbClr val="0696D0"/>
      </a:accent5>
      <a:accent6>
        <a:srgbClr val="360070"/>
      </a:accent6>
      <a:hlink>
        <a:srgbClr val="0563C1"/>
      </a:hlink>
      <a:folHlink>
        <a:srgbClr val="954F72"/>
      </a:folHlink>
    </a:clrScheme>
    <a:fontScheme name="Custom 25">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eling overwhelmed _Win32_CP_v14.potx" id="{9E9BB963-45A3-4556-B30D-AC91459E9FF6}" vid="{B46082C7-2098-4B63-B68F-AAE9FA161B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Feeling overwhelmed</Template>
  <TotalTime>274</TotalTime>
  <Words>477</Words>
  <Application>Microsoft Office PowerPoint</Application>
  <PresentationFormat>Widescreen</PresentationFormat>
  <Paragraphs>72</Paragraphs>
  <Slides>17</Slides>
  <Notes>17</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Segoe UI</vt:lpstr>
      <vt:lpstr>Segoe UI Semibold</vt:lpstr>
      <vt:lpstr>powerpoint tutorial</vt:lpstr>
      <vt:lpstr>Power Platform What’s new?</vt:lpstr>
      <vt:lpstr>Copilots EVERYWHERE</vt:lpstr>
      <vt:lpstr>Copilot in Power Apps</vt:lpstr>
      <vt:lpstr>Copilot in Power Automate</vt:lpstr>
      <vt:lpstr>Copilot in Power Virtual Agents</vt:lpstr>
      <vt:lpstr>Copilot in Power Pages</vt:lpstr>
      <vt:lpstr>Copilot in Power Pages</vt:lpstr>
      <vt:lpstr>Copilot in Power Pages</vt:lpstr>
      <vt:lpstr>Copilot in Power BI</vt:lpstr>
      <vt:lpstr>Power Automate Desktop Flow custom actions</vt:lpstr>
      <vt:lpstr>Desktop Flows custom actions</vt:lpstr>
      <vt:lpstr>Build a Power App from Excel</vt:lpstr>
      <vt:lpstr>Catalog in Power Apps</vt:lpstr>
      <vt:lpstr>Microsoft Fabric</vt:lpstr>
      <vt:lpstr>Microsoft Fabric</vt:lpstr>
      <vt:lpstr>Microsoft Fabric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Platform What’s new?</dc:title>
  <dc:creator>Carike Botha</dc:creator>
  <cp:lastModifiedBy>Allan Pead</cp:lastModifiedBy>
  <cp:revision>3</cp:revision>
  <dcterms:created xsi:type="dcterms:W3CDTF">2023-06-21T08:57:44Z</dcterms:created>
  <dcterms:modified xsi:type="dcterms:W3CDTF">2023-07-07T08:49:00Z</dcterms:modified>
</cp:coreProperties>
</file>